
<file path=[Content_Types].xml><?xml version="1.0" encoding="utf-8"?>
<Types xmlns="http://schemas.openxmlformats.org/package/2006/content-types">
  <Default ContentType="image/jpeg" Extension="jpg"/>
  <Default ContentType="application/x-fontdata" Extension="fntdata"/>
  <Default ContentType="image/gif" Extension="gif"/>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7.xml"/>
  <Override ContentType="application/vnd.openxmlformats-officedocument.presentationml.notesSlide+xml" PartName="/ppt/notesSlides/notesSlide29.xml"/>
  <Override ContentType="application/vnd.openxmlformats-officedocument.presentationml.notesSlide+xml" PartName="/ppt/notesSlides/notesSlide32.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28.xml"/>
  <Override ContentType="application/vnd.openxmlformats-officedocument.presentationml.notesSlide+xml" PartName="/ppt/notesSlides/notesSlide33.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34.xml"/>
  <Override ContentType="application/vnd.openxmlformats-officedocument.presentationml.notesSlide+xml" PartName="/ppt/notesSlides/notesSlide3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0.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26.xml"/>
  <Override ContentType="application/vnd.openxmlformats-officedocument.presentationml.notesSlide+xml" PartName="/ppt/notesSlides/notesSlide35.xml"/>
  <Override ContentType="application/vnd.openxmlformats-officedocument.presentationml.notesSlide+xml" PartName="/ppt/notesSlides/notesSlide5.xml"/>
  <Override ContentType="application/vnd.openxmlformats-officedocument.presentationml.notesSlide+xml" PartName="/ppt/notesSlides/notesSlide39.xml"/>
  <Override ContentType="application/vnd.openxmlformats-officedocument.presentationml.notesSlide+xml" PartName="/ppt/notesSlides/notesSlide31.xml"/>
  <Override ContentType="application/vnd.openxmlformats-officedocument.presentationml.notesSlide+xml" PartName="/ppt/notesSlides/notesSlide36.xml"/>
  <Override ContentType="application/vnd.openxmlformats-officedocument.presentationml.notesSlide+xml" PartName="/ppt/notesSlides/notesSlide19.xml"/>
  <Override ContentType="application/vnd.openxmlformats-officedocument.presentationml.notesSlide+xml" PartName="/ppt/notesSlides/notesSlide27.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30.xml"/>
  <Override ContentType="application/vnd.openxmlformats-officedocument.presentationml.slide+xml" PartName="/ppt/slides/slide22.xml"/>
  <Override ContentType="application/vnd.openxmlformats-officedocument.presentationml.slide+xml" PartName="/ppt/slides/slide35.xml"/>
  <Override ContentType="application/vnd.openxmlformats-officedocument.presentationml.slide+xml" PartName="/ppt/slides/slide26.xml"/>
  <Override ContentType="application/vnd.openxmlformats-officedocument.presentationml.slide+xml" PartName="/ppt/slides/slide19.xml"/>
  <Override ContentType="application/vnd.openxmlformats-officedocument.presentationml.slide+xml" PartName="/ppt/slides/slide3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34.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33.xml"/>
  <Override ContentType="application/vnd.openxmlformats-officedocument.presentationml.slide+xml" PartName="/ppt/slides/slide38.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9.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32.xml"/>
  <Override ContentType="application/vnd.openxmlformats-officedocument.presentationml.slide+xml" PartName="/ppt/slides/slide37.xml"/>
  <Override ContentType="application/vnd.openxmlformats-officedocument.presentationml.slide+xml" PartName="/ppt/slides/slide1.xml"/>
  <Override ContentType="application/vnd.openxmlformats-officedocument.presentationml.slide+xml" PartName="/ppt/slides/slide28.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36.xml"/>
  <Override ContentType="application/vnd.openxmlformats-officedocument.presentationml.slide+xml" PartName="/ppt/slides/slide31.xml"/>
  <Override ContentType="application/vnd.openxmlformats-officedocument.presentationml.slide+xml" PartName="/ppt/slides/slide23.xml"/>
  <Override ContentType="application/vnd.openxmlformats-officedocument.presentationml.slide+xml" PartName="/ppt/slides/slide27.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6"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 id="269" r:id="rId19"/>
    <p:sldId id="270" r:id="rId20"/>
    <p:sldId id="271" r:id="rId21"/>
    <p:sldId id="272" r:id="rId22"/>
    <p:sldId id="273" r:id="rId23"/>
    <p:sldId id="274" r:id="rId24"/>
    <p:sldId id="275" r:id="rId25"/>
    <p:sldId id="276" r:id="rId26"/>
    <p:sldId id="277" r:id="rId27"/>
    <p:sldId id="278" r:id="rId28"/>
    <p:sldId id="279" r:id="rId29"/>
    <p:sldId id="280" r:id="rId30"/>
    <p:sldId id="281" r:id="rId31"/>
    <p:sldId id="282" r:id="rId32"/>
    <p:sldId id="283" r:id="rId33"/>
    <p:sldId id="284" r:id="rId34"/>
    <p:sldId id="285" r:id="rId35"/>
    <p:sldId id="286" r:id="rId36"/>
    <p:sldId id="287" r:id="rId37"/>
    <p:sldId id="288" r:id="rId38"/>
    <p:sldId id="289" r:id="rId39"/>
    <p:sldId id="290" r:id="rId40"/>
    <p:sldId id="291" r:id="rId41"/>
    <p:sldId id="292" r:id="rId42"/>
    <p:sldId id="293" r:id="rId43"/>
    <p:sldId id="294" r:id="rId44"/>
  </p:sldIdLst>
  <p:sldSz cy="6858000" cx="12192000"/>
  <p:notesSz cx="6858000" cy="9144000"/>
  <p:embeddedFontLst>
    <p:embeddedFont>
      <p:font typeface="Barlow Condensed SemiBold"/>
      <p:regular r:id="rId45"/>
      <p:bold r:id="rId46"/>
      <p:italic r:id="rId47"/>
      <p:boldItalic r:id="rId48"/>
    </p:embeddedFont>
    <p:embeddedFont>
      <p:font typeface="Barlow Condensed"/>
      <p:regular r:id="rId49"/>
      <p:bold r:id="rId50"/>
      <p:italic r:id="rId51"/>
      <p:boldItalic r:id="rId52"/>
    </p:embeddedFont>
    <p:embeddedFont>
      <p:font typeface="Roboto Condensed Light"/>
      <p:regular r:id="rId53"/>
      <p:bold r:id="rId54"/>
      <p:italic r:id="rId55"/>
      <p:boldItalic r:id="rId56"/>
    </p:embeddedFont>
    <p:embeddedFont>
      <p:font typeface="Helvetica Neue"/>
      <p:regular r:id="rId57"/>
      <p:bold r:id="rId58"/>
      <p:italic r:id="rId59"/>
      <p:boldItalic r:id="rId60"/>
    </p:embeddedFont>
    <p:embeddedFont>
      <p:font typeface="Barlow ExtraBold"/>
      <p:bold r:id="rId61"/>
      <p:boldItalic r:id="rId62"/>
    </p:embeddedFont>
    <p:embeddedFont>
      <p:font typeface="Barlow SemiBold"/>
      <p:regular r:id="rId63"/>
      <p:bold r:id="rId64"/>
      <p:italic r:id="rId65"/>
      <p:boldItalic r:id="rId66"/>
    </p:embeddedFont>
    <p:embeddedFont>
      <p:font typeface="Roboto Mono"/>
      <p:regular r:id="rId67"/>
      <p:bold r:id="rId68"/>
      <p:italic r:id="rId69"/>
      <p:boldItalic r:id="rId70"/>
    </p:embeddedFont>
    <p:embeddedFont>
      <p:font typeface="Barlow"/>
      <p:regular r:id="rId71"/>
      <p:bold r:id="rId72"/>
      <p:italic r:id="rId73"/>
      <p:boldItalic r:id="rId74"/>
    </p:embeddedFont>
    <p:embeddedFont>
      <p:font typeface="Play"/>
      <p:regular r:id="rId75"/>
      <p:bold r:id="rId76"/>
    </p:embeddedFont>
    <p:embeddedFont>
      <p:font typeface="Roboto"/>
      <p:regular r:id="rId77"/>
      <p:bold r:id="rId78"/>
      <p:italic r:id="rId79"/>
      <p:boldItalic r:id="rId80"/>
    </p:embeddedFont>
    <p:embeddedFont>
      <p:font typeface="Montserrat"/>
      <p:regular r:id="rId81"/>
      <p:bold r:id="rId82"/>
      <p:italic r:id="rId83"/>
      <p:boldItalic r:id="rId84"/>
    </p:embeddedFont>
    <p:embeddedFont>
      <p:font typeface="Lato Light"/>
      <p:regular r:id="rId85"/>
      <p:bold r:id="rId86"/>
      <p:italic r:id="rId87"/>
      <p:boldItalic r:id="rId88"/>
    </p:embeddedFont>
    <p:embeddedFont>
      <p:font typeface="Barlow Medium"/>
      <p:regular r:id="rId89"/>
      <p:bold r:id="rId90"/>
      <p:italic r:id="rId91"/>
      <p:boldItalic r:id="rId92"/>
    </p:embeddedFont>
    <p:embeddedFont>
      <p:font typeface="Open Sans ExtraBold"/>
      <p:bold r:id="rId93"/>
      <p:boldItalic r:id="rId94"/>
    </p:embeddedFont>
    <p:embeddedFont>
      <p:font typeface="Barlow Semi Condensed"/>
      <p:regular r:id="rId95"/>
      <p:bold r:id="rId96"/>
      <p:italic r:id="rId97"/>
      <p:boldItalic r:id="rId98"/>
    </p:embeddedFont>
    <p:embeddedFont>
      <p:font typeface="Open Sans Light"/>
      <p:regular r:id="rId99"/>
      <p:bold r:id="rId100"/>
      <p:italic r:id="rId101"/>
      <p:boldItalic r:id="rId102"/>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pos="490">
          <p15:clr>
            <a:srgbClr val="747775"/>
          </p15:clr>
        </p15:guide>
        <p15:guide id="2" orient="horz" pos="1701">
          <p15:clr>
            <a:srgbClr val="747775"/>
          </p15:clr>
        </p15:guide>
        <p15:guide id="3" orient="horz" pos="4025">
          <p15:clr>
            <a:srgbClr val="747775"/>
          </p15:clr>
        </p15:guide>
        <p15:guide id="4" pos="6037">
          <p15:clr>
            <a:srgbClr val="747775"/>
          </p15:clr>
        </p15:guide>
        <p15:guide id="5" pos="7175">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490"/>
        <p:guide pos="1701" orient="horz"/>
        <p:guide pos="4025" orient="horz"/>
        <p:guide pos="6037"/>
        <p:guide pos="7175"/>
      </p:guideLst>
    </p:cSldViewPr>
  </p:slideViewPr>
</p:viewPr>
</file>

<file path=ppt/_rels/presentation.xml.rels><?xml version="1.0" encoding="UTF-8" standalone="yes"?><Relationships xmlns="http://schemas.openxmlformats.org/package/2006/relationships"><Relationship Id="rId40" Type="http://schemas.openxmlformats.org/officeDocument/2006/relationships/slide" Target="slides/slide35.xml"/><Relationship Id="rId42" Type="http://schemas.openxmlformats.org/officeDocument/2006/relationships/slide" Target="slides/slide37.xml"/><Relationship Id="rId41" Type="http://schemas.openxmlformats.org/officeDocument/2006/relationships/slide" Target="slides/slide36.xml"/><Relationship Id="rId44" Type="http://schemas.openxmlformats.org/officeDocument/2006/relationships/slide" Target="slides/slide39.xml"/><Relationship Id="rId43" Type="http://schemas.openxmlformats.org/officeDocument/2006/relationships/slide" Target="slides/slide38.xml"/><Relationship Id="rId46" Type="http://schemas.openxmlformats.org/officeDocument/2006/relationships/font" Target="fonts/BarlowCondensedSemiBold-bold.fntdata"/><Relationship Id="rId45" Type="http://schemas.openxmlformats.org/officeDocument/2006/relationships/font" Target="fonts/BarlowCondensedSemiBold-regular.fntdata"/><Relationship Id="rId48" Type="http://schemas.openxmlformats.org/officeDocument/2006/relationships/font" Target="fonts/BarlowCondensedSemiBold-boldItalic.fntdata"/><Relationship Id="rId47" Type="http://schemas.openxmlformats.org/officeDocument/2006/relationships/font" Target="fonts/BarlowCondensedSemiBold-italic.fntdata"/><Relationship Id="rId49" Type="http://schemas.openxmlformats.org/officeDocument/2006/relationships/font" Target="fonts/BarlowCondensed-regular.fntdata"/><Relationship Id="rId102" Type="http://schemas.openxmlformats.org/officeDocument/2006/relationships/font" Target="fonts/OpenSansLight-boldItalic.fntdata"/><Relationship Id="rId101" Type="http://schemas.openxmlformats.org/officeDocument/2006/relationships/font" Target="fonts/OpenSansLight-italic.fntdata"/><Relationship Id="rId100" Type="http://schemas.openxmlformats.org/officeDocument/2006/relationships/font" Target="fonts/OpenSansLight-bold.fntdata"/><Relationship Id="rId31" Type="http://schemas.openxmlformats.org/officeDocument/2006/relationships/slide" Target="slides/slide26.xml"/><Relationship Id="rId30" Type="http://schemas.openxmlformats.org/officeDocument/2006/relationships/slide" Target="slides/slide25.xml"/><Relationship Id="rId33" Type="http://schemas.openxmlformats.org/officeDocument/2006/relationships/slide" Target="slides/slide28.xml"/><Relationship Id="rId32" Type="http://schemas.openxmlformats.org/officeDocument/2006/relationships/slide" Target="slides/slide27.xml"/><Relationship Id="rId35" Type="http://schemas.openxmlformats.org/officeDocument/2006/relationships/slide" Target="slides/slide30.xml"/><Relationship Id="rId34" Type="http://schemas.openxmlformats.org/officeDocument/2006/relationships/slide" Target="slides/slide29.xml"/><Relationship Id="rId37" Type="http://schemas.openxmlformats.org/officeDocument/2006/relationships/slide" Target="slides/slide32.xml"/><Relationship Id="rId36" Type="http://schemas.openxmlformats.org/officeDocument/2006/relationships/slide" Target="slides/slide31.xml"/><Relationship Id="rId39" Type="http://schemas.openxmlformats.org/officeDocument/2006/relationships/slide" Target="slides/slide34.xml"/><Relationship Id="rId38" Type="http://schemas.openxmlformats.org/officeDocument/2006/relationships/slide" Target="slides/slide33.xml"/><Relationship Id="rId20" Type="http://schemas.openxmlformats.org/officeDocument/2006/relationships/slide" Target="slides/slide15.xml"/><Relationship Id="rId22" Type="http://schemas.openxmlformats.org/officeDocument/2006/relationships/slide" Target="slides/slide17.xml"/><Relationship Id="rId21" Type="http://schemas.openxmlformats.org/officeDocument/2006/relationships/slide" Target="slides/slide16.xml"/><Relationship Id="rId24" Type="http://schemas.openxmlformats.org/officeDocument/2006/relationships/slide" Target="slides/slide19.xml"/><Relationship Id="rId23" Type="http://schemas.openxmlformats.org/officeDocument/2006/relationships/slide" Target="slides/slide18.xml"/><Relationship Id="rId26" Type="http://schemas.openxmlformats.org/officeDocument/2006/relationships/slide" Target="slides/slide21.xml"/><Relationship Id="rId25" Type="http://schemas.openxmlformats.org/officeDocument/2006/relationships/slide" Target="slides/slide20.xml"/><Relationship Id="rId28" Type="http://schemas.openxmlformats.org/officeDocument/2006/relationships/slide" Target="slides/slide23.xml"/><Relationship Id="rId27" Type="http://schemas.openxmlformats.org/officeDocument/2006/relationships/slide" Target="slides/slide22.xml"/><Relationship Id="rId29" Type="http://schemas.openxmlformats.org/officeDocument/2006/relationships/slide" Target="slides/slide24.xml"/><Relationship Id="rId95" Type="http://schemas.openxmlformats.org/officeDocument/2006/relationships/font" Target="fonts/BarlowSemiCondensed-regular.fntdata"/><Relationship Id="rId94" Type="http://schemas.openxmlformats.org/officeDocument/2006/relationships/font" Target="fonts/OpenSansExtraBold-boldItalic.fntdata"/><Relationship Id="rId97" Type="http://schemas.openxmlformats.org/officeDocument/2006/relationships/font" Target="fonts/BarlowSemiCondensed-italic.fntdata"/><Relationship Id="rId96" Type="http://schemas.openxmlformats.org/officeDocument/2006/relationships/font" Target="fonts/BarlowSemiCondensed-bold.fntdata"/><Relationship Id="rId11" Type="http://schemas.openxmlformats.org/officeDocument/2006/relationships/slide" Target="slides/slide6.xml"/><Relationship Id="rId99" Type="http://schemas.openxmlformats.org/officeDocument/2006/relationships/font" Target="fonts/OpenSansLight-regular.fntdata"/><Relationship Id="rId10" Type="http://schemas.openxmlformats.org/officeDocument/2006/relationships/slide" Target="slides/slide5.xml"/><Relationship Id="rId98" Type="http://schemas.openxmlformats.org/officeDocument/2006/relationships/font" Target="fonts/BarlowSemiCondensed-boldItalic.fntdata"/><Relationship Id="rId13" Type="http://schemas.openxmlformats.org/officeDocument/2006/relationships/slide" Target="slides/slide8.xml"/><Relationship Id="rId12" Type="http://schemas.openxmlformats.org/officeDocument/2006/relationships/slide" Target="slides/slide7.xml"/><Relationship Id="rId91" Type="http://schemas.openxmlformats.org/officeDocument/2006/relationships/font" Target="fonts/BarlowMedium-italic.fntdata"/><Relationship Id="rId90" Type="http://schemas.openxmlformats.org/officeDocument/2006/relationships/font" Target="fonts/BarlowMedium-bold.fntdata"/><Relationship Id="rId93" Type="http://schemas.openxmlformats.org/officeDocument/2006/relationships/font" Target="fonts/OpenSansExtraBold-bold.fntdata"/><Relationship Id="rId92" Type="http://schemas.openxmlformats.org/officeDocument/2006/relationships/font" Target="fonts/BarlowMedium-boldItalic.fntdata"/><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slide" Target="slides/slide14.xml"/><Relationship Id="rId18" Type="http://schemas.openxmlformats.org/officeDocument/2006/relationships/slide" Target="slides/slide13.xml"/><Relationship Id="rId84" Type="http://schemas.openxmlformats.org/officeDocument/2006/relationships/font" Target="fonts/Montserrat-boldItalic.fntdata"/><Relationship Id="rId83" Type="http://schemas.openxmlformats.org/officeDocument/2006/relationships/font" Target="fonts/Montserrat-italic.fntdata"/><Relationship Id="rId86" Type="http://schemas.openxmlformats.org/officeDocument/2006/relationships/font" Target="fonts/LatoLight-bold.fntdata"/><Relationship Id="rId85" Type="http://schemas.openxmlformats.org/officeDocument/2006/relationships/font" Target="fonts/LatoLight-regular.fntdata"/><Relationship Id="rId88" Type="http://schemas.openxmlformats.org/officeDocument/2006/relationships/font" Target="fonts/LatoLight-boldItalic.fntdata"/><Relationship Id="rId87" Type="http://schemas.openxmlformats.org/officeDocument/2006/relationships/font" Target="fonts/LatoLight-italic.fntdata"/><Relationship Id="rId89" Type="http://schemas.openxmlformats.org/officeDocument/2006/relationships/font" Target="fonts/BarlowMedium-regular.fntdata"/><Relationship Id="rId80" Type="http://schemas.openxmlformats.org/officeDocument/2006/relationships/font" Target="fonts/Roboto-boldItalic.fntdata"/><Relationship Id="rId82" Type="http://schemas.openxmlformats.org/officeDocument/2006/relationships/font" Target="fonts/Montserrat-bold.fntdata"/><Relationship Id="rId81" Type="http://schemas.openxmlformats.org/officeDocument/2006/relationships/font" Target="fonts/Montserrat-regular.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73" Type="http://schemas.openxmlformats.org/officeDocument/2006/relationships/font" Target="fonts/Barlow-italic.fntdata"/><Relationship Id="rId72" Type="http://schemas.openxmlformats.org/officeDocument/2006/relationships/font" Target="fonts/Barlow-bold.fntdata"/><Relationship Id="rId75" Type="http://schemas.openxmlformats.org/officeDocument/2006/relationships/font" Target="fonts/Play-regular.fntdata"/><Relationship Id="rId74" Type="http://schemas.openxmlformats.org/officeDocument/2006/relationships/font" Target="fonts/Barlow-boldItalic.fntdata"/><Relationship Id="rId77" Type="http://schemas.openxmlformats.org/officeDocument/2006/relationships/font" Target="fonts/Roboto-regular.fntdata"/><Relationship Id="rId76" Type="http://schemas.openxmlformats.org/officeDocument/2006/relationships/font" Target="fonts/Play-bold.fntdata"/><Relationship Id="rId79" Type="http://schemas.openxmlformats.org/officeDocument/2006/relationships/font" Target="fonts/Roboto-italic.fntdata"/><Relationship Id="rId78" Type="http://schemas.openxmlformats.org/officeDocument/2006/relationships/font" Target="fonts/Roboto-bold.fntdata"/><Relationship Id="rId71" Type="http://schemas.openxmlformats.org/officeDocument/2006/relationships/font" Target="fonts/Barlow-regular.fntdata"/><Relationship Id="rId70" Type="http://schemas.openxmlformats.org/officeDocument/2006/relationships/font" Target="fonts/RobotoMono-boldItalic.fntdata"/><Relationship Id="rId62" Type="http://schemas.openxmlformats.org/officeDocument/2006/relationships/font" Target="fonts/BarlowExtraBold-boldItalic.fntdata"/><Relationship Id="rId61" Type="http://schemas.openxmlformats.org/officeDocument/2006/relationships/font" Target="fonts/BarlowExtraBold-bold.fntdata"/><Relationship Id="rId64" Type="http://schemas.openxmlformats.org/officeDocument/2006/relationships/font" Target="fonts/BarlowSemiBold-bold.fntdata"/><Relationship Id="rId63" Type="http://schemas.openxmlformats.org/officeDocument/2006/relationships/font" Target="fonts/BarlowSemiBold-regular.fntdata"/><Relationship Id="rId66" Type="http://schemas.openxmlformats.org/officeDocument/2006/relationships/font" Target="fonts/BarlowSemiBold-boldItalic.fntdata"/><Relationship Id="rId65" Type="http://schemas.openxmlformats.org/officeDocument/2006/relationships/font" Target="fonts/BarlowSemiBold-italic.fntdata"/><Relationship Id="rId68" Type="http://schemas.openxmlformats.org/officeDocument/2006/relationships/font" Target="fonts/RobotoMono-bold.fntdata"/><Relationship Id="rId67" Type="http://schemas.openxmlformats.org/officeDocument/2006/relationships/font" Target="fonts/RobotoMono-regular.fntdata"/><Relationship Id="rId60" Type="http://schemas.openxmlformats.org/officeDocument/2006/relationships/font" Target="fonts/HelveticaNeue-boldItalic.fntdata"/><Relationship Id="rId69" Type="http://schemas.openxmlformats.org/officeDocument/2006/relationships/font" Target="fonts/RobotoMono-italic.fntdata"/><Relationship Id="rId51" Type="http://schemas.openxmlformats.org/officeDocument/2006/relationships/font" Target="fonts/BarlowCondensed-italic.fntdata"/><Relationship Id="rId50" Type="http://schemas.openxmlformats.org/officeDocument/2006/relationships/font" Target="fonts/BarlowCondensed-bold.fntdata"/><Relationship Id="rId53" Type="http://schemas.openxmlformats.org/officeDocument/2006/relationships/font" Target="fonts/RobotoCondensedLight-regular.fntdata"/><Relationship Id="rId52" Type="http://schemas.openxmlformats.org/officeDocument/2006/relationships/font" Target="fonts/BarlowCondensed-boldItalic.fntdata"/><Relationship Id="rId55" Type="http://schemas.openxmlformats.org/officeDocument/2006/relationships/font" Target="fonts/RobotoCondensedLight-italic.fntdata"/><Relationship Id="rId54" Type="http://schemas.openxmlformats.org/officeDocument/2006/relationships/font" Target="fonts/RobotoCondensedLight-bold.fntdata"/><Relationship Id="rId57" Type="http://schemas.openxmlformats.org/officeDocument/2006/relationships/font" Target="fonts/HelveticaNeue-regular.fntdata"/><Relationship Id="rId56" Type="http://schemas.openxmlformats.org/officeDocument/2006/relationships/font" Target="fonts/RobotoCondensedLight-boldItalic.fntdata"/><Relationship Id="rId59" Type="http://schemas.openxmlformats.org/officeDocument/2006/relationships/font" Target="fonts/HelveticaNeue-italic.fntdata"/><Relationship Id="rId58" Type="http://schemas.openxmlformats.org/officeDocument/2006/relationships/font" Target="fonts/HelveticaNeue-bold.fntdata"/></Relationships>
</file>

<file path=ppt/media/image1.png>
</file>

<file path=ppt/media/image11.jpg>
</file>

<file path=ppt/media/image13.png>
</file>

<file path=ppt/media/image17.png>
</file>

<file path=ppt/media/image18.gif>
</file>

<file path=ppt/media/image19.png>
</file>

<file path=ppt/media/image20.png>
</file>

<file path=ppt/media/image24.png>
</file>

<file path=ppt/media/image25.png>
</file>

<file path=ppt/media/image26.png>
</file>

<file path=ppt/media/image28.png>
</file>

<file path=ppt/media/image29.png>
</file>

<file path=ppt/media/image4.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2" name="Shape 2"/>
        <p:cNvGrpSpPr/>
        <p:nvPr/>
      </p:nvGrpSpPr>
      <p:grpSpPr>
        <a:xfrm>
          <a:off x="0" y="0"/>
          <a:ext cx="0" cy="0"/>
          <a:chOff x="0" y="0"/>
          <a:chExt cx="0" cy="0"/>
        </a:xfrm>
      </p:grpSpPr>
      <p:sp>
        <p:nvSpPr>
          <p:cNvPr id="3" name="Google Shape;3;n"/>
          <p:cNvSpPr txBox="1"/>
          <p:nvPr>
            <p:ph idx="2" type="hdr"/>
          </p:nvPr>
        </p:nvSpPr>
        <p:spPr>
          <a:xfrm>
            <a:off x="0" y="0"/>
            <a:ext cx="2971800" cy="458788"/>
          </a:xfrm>
          <a:prstGeom prst="rect">
            <a:avLst/>
          </a:prstGeom>
          <a:noFill/>
          <a:ln>
            <a:noFill/>
          </a:ln>
        </p:spPr>
        <p:txBody>
          <a:bodyPr anchorCtr="0" anchor="t"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4" name="Google Shape;4;n"/>
          <p:cNvSpPr txBox="1"/>
          <p:nvPr>
            <p:ph idx="10" type="dt"/>
          </p:nvPr>
        </p:nvSpPr>
        <p:spPr>
          <a:xfrm>
            <a:off x="3884613" y="0"/>
            <a:ext cx="2971800" cy="458788"/>
          </a:xfrm>
          <a:prstGeom prst="rect">
            <a:avLst/>
          </a:prstGeom>
          <a:noFill/>
          <a:ln>
            <a:noFill/>
          </a:ln>
        </p:spPr>
        <p:txBody>
          <a:bodyPr anchorCtr="0" anchor="t" bIns="45700" lIns="91425" spcFirstLastPara="1" rIns="91425" wrap="square" tIns="45700">
            <a:noAutofit/>
          </a:bodyPr>
          <a:lstStyle>
            <a:lvl1pPr lvl="0" marR="0" rtl="0" algn="r">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5" name="Google Shape;5;n"/>
          <p:cNvSpPr/>
          <p:nvPr>
            <p:ph idx="3"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 name="Google Shape;6;n"/>
          <p:cNvSpPr txBox="1"/>
          <p:nvPr>
            <p:ph idx="1" type="body"/>
          </p:nvPr>
        </p:nvSpPr>
        <p:spPr>
          <a:xfrm>
            <a:off x="685800" y="4400550"/>
            <a:ext cx="5486400" cy="3600450"/>
          </a:xfrm>
          <a:prstGeom prst="rect">
            <a:avLst/>
          </a:prstGeom>
          <a:noFill/>
          <a:ln>
            <a:noFill/>
          </a:ln>
        </p:spPr>
        <p:txBody>
          <a:bodyPr anchorCtr="0" anchor="t" bIns="45700" lIns="91425" spcFirstLastPara="1" rIns="91425" wrap="square" tIns="45700">
            <a:noAutofit/>
          </a:bodyPr>
          <a:lstStyle>
            <a:lvl1pPr indent="-228600" lvl="0" marL="4572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1pPr>
            <a:lvl2pPr indent="-228600" lvl="1" marL="9144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2pPr>
            <a:lvl3pPr indent="-228600" lvl="2" marL="13716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3pPr>
            <a:lvl4pPr indent="-228600" lvl="3" marL="18288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4pPr>
            <a:lvl5pPr indent="-228600" lvl="4" marL="22860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5pPr>
            <a:lvl6pPr indent="-228600" lvl="5" marL="27432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6pPr>
            <a:lvl7pPr indent="-228600" lvl="6" marL="32004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7pPr>
            <a:lvl8pPr indent="-228600" lvl="7" marL="36576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8pPr>
            <a:lvl9pPr indent="-228600" lvl="8" marL="411480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9pPr>
          </a:lstStyle>
          <a:p/>
        </p:txBody>
      </p:sp>
      <p:sp>
        <p:nvSpPr>
          <p:cNvPr id="7" name="Google Shape;7;n"/>
          <p:cNvSpPr txBox="1"/>
          <p:nvPr>
            <p:ph idx="11" type="ftr"/>
          </p:nvPr>
        </p:nvSpPr>
        <p:spPr>
          <a:xfrm>
            <a:off x="0" y="8685213"/>
            <a:ext cx="2971800" cy="458787"/>
          </a:xfrm>
          <a:prstGeom prst="rect">
            <a:avLst/>
          </a:prstGeom>
          <a:noFill/>
          <a:ln>
            <a:noFill/>
          </a:ln>
        </p:spPr>
        <p:txBody>
          <a:bodyPr anchorCtr="0" anchor="b"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200" u="none" cap="none" strike="noStrike">
                <a:solidFill>
                  <a:schemeClr val="dk1"/>
                </a:solidFill>
                <a:latin typeface="Calibri"/>
                <a:ea typeface="Calibri"/>
                <a:cs typeface="Calibri"/>
                <a:sym typeface="Calibri"/>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Calibri"/>
                <a:ea typeface="Calibri"/>
                <a:cs typeface="Calibri"/>
                <a:sym typeface="Calibri"/>
              </a:defRPr>
            </a:lvl9pPr>
          </a:lstStyle>
          <a:p/>
        </p:txBody>
      </p:sp>
      <p:sp>
        <p:nvSpPr>
          <p:cNvPr id="8" name="Google Shape;8;n"/>
          <p:cNvSpPr txBox="1"/>
          <p:nvPr>
            <p:ph idx="12" type="sldNum"/>
          </p:nvPr>
        </p:nvSpPr>
        <p:spPr>
          <a:xfrm>
            <a:off x="3884613" y="8685213"/>
            <a:ext cx="2971800" cy="458787"/>
          </a:xfrm>
          <a:prstGeom prst="rect">
            <a:avLst/>
          </a:prstGeom>
          <a:noFill/>
          <a:ln>
            <a:noFill/>
          </a:ln>
        </p:spPr>
        <p:txBody>
          <a:bodyPr anchorCtr="0" anchor="b" bIns="45700" lIns="91425" spcFirstLastPara="1" rIns="91425" wrap="square" tIns="45700">
            <a:noAutofit/>
          </a:bodyPr>
          <a:lstStyle/>
          <a:p>
            <a:pPr indent="0" lvl="0" marL="0" marR="0" rtl="0" algn="r">
              <a:lnSpc>
                <a:spcPct val="100000"/>
              </a:lnSpc>
              <a:spcBef>
                <a:spcPts val="0"/>
              </a:spcBef>
              <a:spcAft>
                <a:spcPts val="0"/>
              </a:spcAft>
              <a:buClr>
                <a:srgbClr val="000000"/>
              </a:buClr>
              <a:buSzPts val="1200"/>
              <a:buFont typeface="Arial"/>
              <a:buNone/>
            </a:pPr>
            <a:fld id="{00000000-1234-1234-1234-123412341234}" type="slidenum">
              <a:rPr b="0" i="0" lang="pt-BR" sz="1200" u="none" cap="none" strike="noStrike">
                <a:solidFill>
                  <a:schemeClr val="dk1"/>
                </a:solidFill>
                <a:latin typeface="Calibri"/>
                <a:ea typeface="Calibri"/>
                <a:cs typeface="Calibri"/>
                <a:sym typeface="Calibri"/>
              </a:rPr>
              <a:t>‹#›</a:t>
            </a:fld>
            <a:endParaRPr b="0" i="0" sz="1200" u="none" cap="none" strike="noStrike">
              <a:solidFill>
                <a:schemeClr val="dk1"/>
              </a:solidFill>
              <a:latin typeface="Calibri"/>
              <a:ea typeface="Calibri"/>
              <a:cs typeface="Calibri"/>
              <a:sym typeface="Calibri"/>
            </a:endParaRPr>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 name="Shape 55"/>
        <p:cNvGrpSpPr/>
        <p:nvPr/>
      </p:nvGrpSpPr>
      <p:grpSpPr>
        <a:xfrm>
          <a:off x="0" y="0"/>
          <a:ext cx="0" cy="0"/>
          <a:chOff x="0" y="0"/>
          <a:chExt cx="0" cy="0"/>
        </a:xfrm>
      </p:grpSpPr>
      <p:sp>
        <p:nvSpPr>
          <p:cNvPr id="56" name="Google Shape;56;g32360af8df6_0_0:notes"/>
          <p:cNvSpPr/>
          <p:nvPr>
            <p:ph idx="2" type="sldImg"/>
          </p:nvPr>
        </p:nvSpPr>
        <p:spPr>
          <a:xfrm>
            <a:off x="381175" y="685800"/>
            <a:ext cx="6096300" cy="34290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57" name="Google Shape;57;g32360af8df6_0_0:notes"/>
          <p:cNvSpPr txBox="1"/>
          <p:nvPr>
            <p:ph idx="1" type="body"/>
          </p:nvPr>
        </p:nvSpPr>
        <p:spPr>
          <a:xfrm>
            <a:off x="685800" y="4343400"/>
            <a:ext cx="5486400" cy="41148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43" name="Shape 243"/>
        <p:cNvGrpSpPr/>
        <p:nvPr/>
      </p:nvGrpSpPr>
      <p:grpSpPr>
        <a:xfrm>
          <a:off x="0" y="0"/>
          <a:ext cx="0" cy="0"/>
          <a:chOff x="0" y="0"/>
          <a:chExt cx="0" cy="0"/>
        </a:xfrm>
      </p:grpSpPr>
      <p:sp>
        <p:nvSpPr>
          <p:cNvPr id="244" name="Google Shape;244;g326bd20c4f6_0_2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45" name="Google Shape;245;g326bd20c4f6_0_29: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246" name="Google Shape;246;g326bd20c4f6_0_29: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pt-BR"/>
              <a:t>‹#›</a:t>
            </a:fld>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60" name="Shape 260"/>
        <p:cNvGrpSpPr/>
        <p:nvPr/>
      </p:nvGrpSpPr>
      <p:grpSpPr>
        <a:xfrm>
          <a:off x="0" y="0"/>
          <a:ext cx="0" cy="0"/>
          <a:chOff x="0" y="0"/>
          <a:chExt cx="0" cy="0"/>
        </a:xfrm>
      </p:grpSpPr>
      <p:sp>
        <p:nvSpPr>
          <p:cNvPr id="261" name="Google Shape;261;g326bd20c4f6_0_4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62" name="Google Shape;262;g326bd20c4f6_0_49: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263" name="Google Shape;263;g326bd20c4f6_0_49: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pt-BR"/>
              <a:t>‹#›</a:t>
            </a:fld>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77" name="Shape 277"/>
        <p:cNvGrpSpPr/>
        <p:nvPr/>
      </p:nvGrpSpPr>
      <p:grpSpPr>
        <a:xfrm>
          <a:off x="0" y="0"/>
          <a:ext cx="0" cy="0"/>
          <a:chOff x="0" y="0"/>
          <a:chExt cx="0" cy="0"/>
        </a:xfrm>
      </p:grpSpPr>
      <p:sp>
        <p:nvSpPr>
          <p:cNvPr id="278" name="Google Shape;278;g326bd20c4f6_0_66: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79" name="Google Shape;279;g326bd20c4f6_0_66: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280" name="Google Shape;280;g326bd20c4f6_0_66: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pt-BR"/>
              <a:t>‹#›</a:t>
            </a:fld>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95" name="Shape 295"/>
        <p:cNvGrpSpPr/>
        <p:nvPr/>
      </p:nvGrpSpPr>
      <p:grpSpPr>
        <a:xfrm>
          <a:off x="0" y="0"/>
          <a:ext cx="0" cy="0"/>
          <a:chOff x="0" y="0"/>
          <a:chExt cx="0" cy="0"/>
        </a:xfrm>
      </p:grpSpPr>
      <p:sp>
        <p:nvSpPr>
          <p:cNvPr id="296" name="Google Shape;296;g32586f5b86b_0_10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97" name="Google Shape;297;g32586f5b86b_0_108: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298" name="Google Shape;298;g32586f5b86b_0_108: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Clr>
                <a:srgbClr val="000000"/>
              </a:buClr>
              <a:buSzPts val="1200"/>
              <a:buFont typeface="Arial"/>
              <a:buNone/>
            </a:pPr>
            <a:fld id="{00000000-1234-1234-1234-123412341234}" type="slidenum">
              <a:rPr lang="pt-BR"/>
              <a:t>‹#›</a:t>
            </a:fld>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06" name="Shape 306"/>
        <p:cNvGrpSpPr/>
        <p:nvPr/>
      </p:nvGrpSpPr>
      <p:grpSpPr>
        <a:xfrm>
          <a:off x="0" y="0"/>
          <a:ext cx="0" cy="0"/>
          <a:chOff x="0" y="0"/>
          <a:chExt cx="0" cy="0"/>
        </a:xfrm>
      </p:grpSpPr>
      <p:sp>
        <p:nvSpPr>
          <p:cNvPr id="307" name="Google Shape;307;g326bd20c4f6_0_8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08" name="Google Shape;308;g326bd20c4f6_0_87: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309" name="Google Shape;309;g326bd20c4f6_0_87: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Clr>
                <a:srgbClr val="000000"/>
              </a:buClr>
              <a:buSzPts val="1200"/>
              <a:buFont typeface="Arial"/>
              <a:buNone/>
            </a:pPr>
            <a:fld id="{00000000-1234-1234-1234-123412341234}" type="slidenum">
              <a:rPr lang="pt-BR"/>
              <a:t>‹#›</a:t>
            </a:fld>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30" name="Shape 330"/>
        <p:cNvGrpSpPr/>
        <p:nvPr/>
      </p:nvGrpSpPr>
      <p:grpSpPr>
        <a:xfrm>
          <a:off x="0" y="0"/>
          <a:ext cx="0" cy="0"/>
          <a:chOff x="0" y="0"/>
          <a:chExt cx="0" cy="0"/>
        </a:xfrm>
      </p:grpSpPr>
      <p:sp>
        <p:nvSpPr>
          <p:cNvPr id="331" name="Google Shape;331;g3295fe33590_0_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32" name="Google Shape;332;g3295fe33590_0_0: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333" name="Google Shape;333;g3295fe33590_0_0: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pt-BR"/>
              <a:t>‹#›</a:t>
            </a:fld>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45" name="Shape 345"/>
        <p:cNvGrpSpPr/>
        <p:nvPr/>
      </p:nvGrpSpPr>
      <p:grpSpPr>
        <a:xfrm>
          <a:off x="0" y="0"/>
          <a:ext cx="0" cy="0"/>
          <a:chOff x="0" y="0"/>
          <a:chExt cx="0" cy="0"/>
        </a:xfrm>
      </p:grpSpPr>
      <p:sp>
        <p:nvSpPr>
          <p:cNvPr id="346" name="Google Shape;346;g3295fe33590_0_1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47" name="Google Shape;347;g3295fe33590_0_14: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348" name="Google Shape;348;g3295fe33590_0_14: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pt-BR"/>
              <a:t>‹#›</a:t>
            </a:fld>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1" name="Shape 361"/>
        <p:cNvGrpSpPr/>
        <p:nvPr/>
      </p:nvGrpSpPr>
      <p:grpSpPr>
        <a:xfrm>
          <a:off x="0" y="0"/>
          <a:ext cx="0" cy="0"/>
          <a:chOff x="0" y="0"/>
          <a:chExt cx="0" cy="0"/>
        </a:xfrm>
      </p:grpSpPr>
      <p:sp>
        <p:nvSpPr>
          <p:cNvPr id="362" name="Google Shape;362;g3295fe33590_0_2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63" name="Google Shape;363;g3295fe33590_0_29: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364" name="Google Shape;364;g3295fe33590_0_29: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pt-BR"/>
              <a:t>‹#›</a:t>
            </a:fld>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76" name="Shape 376"/>
        <p:cNvGrpSpPr/>
        <p:nvPr/>
      </p:nvGrpSpPr>
      <p:grpSpPr>
        <a:xfrm>
          <a:off x="0" y="0"/>
          <a:ext cx="0" cy="0"/>
          <a:chOff x="0" y="0"/>
          <a:chExt cx="0" cy="0"/>
        </a:xfrm>
      </p:grpSpPr>
      <p:sp>
        <p:nvSpPr>
          <p:cNvPr id="377" name="Google Shape;377;g3295fe33590_0_4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78" name="Google Shape;378;g3295fe33590_0_44: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379" name="Google Shape;379;g3295fe33590_0_44: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pt-BR"/>
              <a:t>‹#›</a:t>
            </a:fld>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92" name="Shape 392"/>
        <p:cNvGrpSpPr/>
        <p:nvPr/>
      </p:nvGrpSpPr>
      <p:grpSpPr>
        <a:xfrm>
          <a:off x="0" y="0"/>
          <a:ext cx="0" cy="0"/>
          <a:chOff x="0" y="0"/>
          <a:chExt cx="0" cy="0"/>
        </a:xfrm>
      </p:grpSpPr>
      <p:sp>
        <p:nvSpPr>
          <p:cNvPr id="393" name="Google Shape;393;g3297a2ad88f_0_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394" name="Google Shape;394;g3297a2ad88f_0_0: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395" name="Google Shape;395;g3297a2ad88f_0_0: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pt-BR"/>
              <a:t>‹#›</a:t>
            </a:fld>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2" name="Shape 72"/>
        <p:cNvGrpSpPr/>
        <p:nvPr/>
      </p:nvGrpSpPr>
      <p:grpSpPr>
        <a:xfrm>
          <a:off x="0" y="0"/>
          <a:ext cx="0" cy="0"/>
          <a:chOff x="0" y="0"/>
          <a:chExt cx="0" cy="0"/>
        </a:xfrm>
      </p:grpSpPr>
      <p:sp>
        <p:nvSpPr>
          <p:cNvPr id="73" name="Google Shape;73;g32360af8df6_0_6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74" name="Google Shape;74;g32360af8df6_0_62: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75" name="Google Shape;75;g32360af8df6_0_62: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Clr>
                <a:srgbClr val="000000"/>
              </a:buClr>
              <a:buSzPts val="1200"/>
              <a:buFont typeface="Arial"/>
              <a:buNone/>
            </a:pPr>
            <a:fld id="{00000000-1234-1234-1234-123412341234}" type="slidenum">
              <a:rPr lang="pt-BR"/>
              <a:t>‹#›</a:t>
            </a:fld>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1" name="Shape 411"/>
        <p:cNvGrpSpPr/>
        <p:nvPr/>
      </p:nvGrpSpPr>
      <p:grpSpPr>
        <a:xfrm>
          <a:off x="0" y="0"/>
          <a:ext cx="0" cy="0"/>
          <a:chOff x="0" y="0"/>
          <a:chExt cx="0" cy="0"/>
        </a:xfrm>
      </p:grpSpPr>
      <p:sp>
        <p:nvSpPr>
          <p:cNvPr id="412" name="Google Shape;412;g3297a2ad88f_0_2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413" name="Google Shape;413;g3297a2ad88f_0_22: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414" name="Google Shape;414;g3297a2ad88f_0_22: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pt-BR"/>
              <a:t>‹#›</a:t>
            </a:fld>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29" name="Shape 429"/>
        <p:cNvGrpSpPr/>
        <p:nvPr/>
      </p:nvGrpSpPr>
      <p:grpSpPr>
        <a:xfrm>
          <a:off x="0" y="0"/>
          <a:ext cx="0" cy="0"/>
          <a:chOff x="0" y="0"/>
          <a:chExt cx="0" cy="0"/>
        </a:xfrm>
      </p:grpSpPr>
      <p:sp>
        <p:nvSpPr>
          <p:cNvPr id="430" name="Google Shape;430;g3297a2ad88f_0_4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431" name="Google Shape;431;g3297a2ad88f_0_40: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432" name="Google Shape;432;g3297a2ad88f_0_40: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pt-BR"/>
              <a:t>‹#›</a:t>
            </a:fld>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47" name="Shape 447"/>
        <p:cNvGrpSpPr/>
        <p:nvPr/>
      </p:nvGrpSpPr>
      <p:grpSpPr>
        <a:xfrm>
          <a:off x="0" y="0"/>
          <a:ext cx="0" cy="0"/>
          <a:chOff x="0" y="0"/>
          <a:chExt cx="0" cy="0"/>
        </a:xfrm>
      </p:grpSpPr>
      <p:sp>
        <p:nvSpPr>
          <p:cNvPr id="448" name="Google Shape;448;g3297a2ad88f_0_79: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449" name="Google Shape;449;g3297a2ad88f_0_79: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450" name="Google Shape;450;g3297a2ad88f_0_79: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pt-BR"/>
              <a:t>‹#›</a:t>
            </a:fld>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65" name="Shape 465"/>
        <p:cNvGrpSpPr/>
        <p:nvPr/>
      </p:nvGrpSpPr>
      <p:grpSpPr>
        <a:xfrm>
          <a:off x="0" y="0"/>
          <a:ext cx="0" cy="0"/>
          <a:chOff x="0" y="0"/>
          <a:chExt cx="0" cy="0"/>
        </a:xfrm>
      </p:grpSpPr>
      <p:sp>
        <p:nvSpPr>
          <p:cNvPr id="466" name="Google Shape;466;g3297a2ad88f_0_20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467" name="Google Shape;467;g3297a2ad88f_0_204: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468" name="Google Shape;468;g3297a2ad88f_0_204: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Clr>
                <a:srgbClr val="000000"/>
              </a:buClr>
              <a:buSzPts val="1200"/>
              <a:buFont typeface="Arial"/>
              <a:buNone/>
            </a:pPr>
            <a:fld id="{00000000-1234-1234-1234-123412341234}" type="slidenum">
              <a:rPr lang="pt-BR"/>
              <a:t>‹#›</a:t>
            </a:fld>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76" name="Shape 476"/>
        <p:cNvGrpSpPr/>
        <p:nvPr/>
      </p:nvGrpSpPr>
      <p:grpSpPr>
        <a:xfrm>
          <a:off x="0" y="0"/>
          <a:ext cx="0" cy="0"/>
          <a:chOff x="0" y="0"/>
          <a:chExt cx="0" cy="0"/>
        </a:xfrm>
      </p:grpSpPr>
      <p:sp>
        <p:nvSpPr>
          <p:cNvPr id="477" name="Google Shape;477;g326bd20c4f6_0_11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478" name="Google Shape;478;g326bd20c4f6_0_112: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479" name="Google Shape;479;g326bd20c4f6_0_112: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Clr>
                <a:srgbClr val="000000"/>
              </a:buClr>
              <a:buSzPts val="1200"/>
              <a:buFont typeface="Arial"/>
              <a:buNone/>
            </a:pPr>
            <a:fld id="{00000000-1234-1234-1234-123412341234}" type="slidenum">
              <a:rPr lang="pt-BR"/>
              <a:t>‹#›</a:t>
            </a:fld>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0" name="Shape 500"/>
        <p:cNvGrpSpPr/>
        <p:nvPr/>
      </p:nvGrpSpPr>
      <p:grpSpPr>
        <a:xfrm>
          <a:off x="0" y="0"/>
          <a:ext cx="0" cy="0"/>
          <a:chOff x="0" y="0"/>
          <a:chExt cx="0" cy="0"/>
        </a:xfrm>
      </p:grpSpPr>
      <p:sp>
        <p:nvSpPr>
          <p:cNvPr id="501" name="Google Shape;501;g3297a2ad88f_0_262: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502" name="Google Shape;502;g3297a2ad88f_0_262: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503" name="Google Shape;503;g3297a2ad88f_0_262: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pt-BR"/>
              <a:t>‹#›</a:t>
            </a:fld>
            <a:endParaRPr/>
          </a:p>
        </p:txBody>
      </p:sp>
    </p:spTree>
  </p:cSld>
  <p:clrMapOvr>
    <a:masterClrMapping/>
  </p:clrMapOvr>
</p:notes>
</file>

<file path=ppt/notesSlides/notesSlide2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15" name="Shape 515"/>
        <p:cNvGrpSpPr/>
        <p:nvPr/>
      </p:nvGrpSpPr>
      <p:grpSpPr>
        <a:xfrm>
          <a:off x="0" y="0"/>
          <a:ext cx="0" cy="0"/>
          <a:chOff x="0" y="0"/>
          <a:chExt cx="0" cy="0"/>
        </a:xfrm>
      </p:grpSpPr>
      <p:sp>
        <p:nvSpPr>
          <p:cNvPr id="516" name="Google Shape;516;g3297a2ad88f_0_29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517" name="Google Shape;517;g3297a2ad88f_0_294: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518" name="Google Shape;518;g3297a2ad88f_0_294: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pt-BR"/>
              <a:t>‹#›</a:t>
            </a:fld>
            <a:endParaRPr/>
          </a:p>
        </p:txBody>
      </p:sp>
    </p:spTree>
  </p:cSld>
  <p:clrMapOvr>
    <a:masterClrMapping/>
  </p:clrMapOvr>
</p:notes>
</file>

<file path=ppt/notesSlides/notesSlide2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31" name="Shape 531"/>
        <p:cNvGrpSpPr/>
        <p:nvPr/>
      </p:nvGrpSpPr>
      <p:grpSpPr>
        <a:xfrm>
          <a:off x="0" y="0"/>
          <a:ext cx="0" cy="0"/>
          <a:chOff x="0" y="0"/>
          <a:chExt cx="0" cy="0"/>
        </a:xfrm>
      </p:grpSpPr>
      <p:sp>
        <p:nvSpPr>
          <p:cNvPr id="532" name="Google Shape;532;g3297a2ad88f_0_31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533" name="Google Shape;533;g3297a2ad88f_0_313: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534" name="Google Shape;534;g3297a2ad88f_0_313: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pt-BR"/>
              <a:t>‹#›</a:t>
            </a:fld>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49" name="Shape 549"/>
        <p:cNvGrpSpPr/>
        <p:nvPr/>
      </p:nvGrpSpPr>
      <p:grpSpPr>
        <a:xfrm>
          <a:off x="0" y="0"/>
          <a:ext cx="0" cy="0"/>
          <a:chOff x="0" y="0"/>
          <a:chExt cx="0" cy="0"/>
        </a:xfrm>
      </p:grpSpPr>
      <p:sp>
        <p:nvSpPr>
          <p:cNvPr id="550" name="Google Shape;550;g3297a2ad88f_0_33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551" name="Google Shape;551;g3297a2ad88f_0_335: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552" name="Google Shape;552;g3297a2ad88f_0_335: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pt-BR"/>
              <a:t>‹#›</a:t>
            </a:fld>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67" name="Shape 567"/>
        <p:cNvGrpSpPr/>
        <p:nvPr/>
      </p:nvGrpSpPr>
      <p:grpSpPr>
        <a:xfrm>
          <a:off x="0" y="0"/>
          <a:ext cx="0" cy="0"/>
          <a:chOff x="0" y="0"/>
          <a:chExt cx="0" cy="0"/>
        </a:xfrm>
      </p:grpSpPr>
      <p:sp>
        <p:nvSpPr>
          <p:cNvPr id="568" name="Google Shape;568;g3297a2ad88f_0_9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569" name="Google Shape;569;g3297a2ad88f_0_97: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570" name="Google Shape;570;g3297a2ad88f_0_97: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pt-BR"/>
              <a:t>‹#›</a:t>
            </a:fld>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8" name="Shape 98"/>
        <p:cNvGrpSpPr/>
        <p:nvPr/>
      </p:nvGrpSpPr>
      <p:grpSpPr>
        <a:xfrm>
          <a:off x="0" y="0"/>
          <a:ext cx="0" cy="0"/>
          <a:chOff x="0" y="0"/>
          <a:chExt cx="0" cy="0"/>
        </a:xfrm>
      </p:grpSpPr>
      <p:sp>
        <p:nvSpPr>
          <p:cNvPr id="99" name="Google Shape;99;g32360af8df6_0_8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00" name="Google Shape;100;g32360af8df6_0_87: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01" name="Google Shape;101;g32360af8df6_0_87: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Clr>
                <a:srgbClr val="000000"/>
              </a:buClr>
              <a:buSzPts val="1200"/>
              <a:buFont typeface="Arial"/>
              <a:buNone/>
            </a:pPr>
            <a:fld id="{00000000-1234-1234-1234-123412341234}" type="slidenum">
              <a:rPr lang="pt-BR"/>
              <a:t>‹#›</a:t>
            </a:fld>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86" name="Shape 586"/>
        <p:cNvGrpSpPr/>
        <p:nvPr/>
      </p:nvGrpSpPr>
      <p:grpSpPr>
        <a:xfrm>
          <a:off x="0" y="0"/>
          <a:ext cx="0" cy="0"/>
          <a:chOff x="0" y="0"/>
          <a:chExt cx="0" cy="0"/>
        </a:xfrm>
      </p:grpSpPr>
      <p:sp>
        <p:nvSpPr>
          <p:cNvPr id="587" name="Google Shape;587;g3297a2ad88f_0_11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588" name="Google Shape;588;g3297a2ad88f_0_117: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589" name="Google Shape;589;g3297a2ad88f_0_117: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pt-BR"/>
              <a:t>‹#›</a:t>
            </a:fld>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04" name="Shape 604"/>
        <p:cNvGrpSpPr/>
        <p:nvPr/>
      </p:nvGrpSpPr>
      <p:grpSpPr>
        <a:xfrm>
          <a:off x="0" y="0"/>
          <a:ext cx="0" cy="0"/>
          <a:chOff x="0" y="0"/>
          <a:chExt cx="0" cy="0"/>
        </a:xfrm>
      </p:grpSpPr>
      <p:sp>
        <p:nvSpPr>
          <p:cNvPr id="605" name="Google Shape;605;g3297a2ad88f_0_374: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06" name="Google Shape;606;g3297a2ad88f_0_374: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607" name="Google Shape;607;g3297a2ad88f_0_374: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pt-BR"/>
              <a:t>‹#›</a:t>
            </a:fld>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19" name="Shape 619"/>
        <p:cNvGrpSpPr/>
        <p:nvPr/>
      </p:nvGrpSpPr>
      <p:grpSpPr>
        <a:xfrm>
          <a:off x="0" y="0"/>
          <a:ext cx="0" cy="0"/>
          <a:chOff x="0" y="0"/>
          <a:chExt cx="0" cy="0"/>
        </a:xfrm>
      </p:grpSpPr>
      <p:sp>
        <p:nvSpPr>
          <p:cNvPr id="620" name="Google Shape;620;g3297a2ad88f_0_39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21" name="Google Shape;621;g3297a2ad88f_0_391: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622" name="Google Shape;622;g3297a2ad88f_0_391: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pt-BR"/>
              <a:t>‹#›</a:t>
            </a:fld>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37" name="Shape 637"/>
        <p:cNvGrpSpPr/>
        <p:nvPr/>
      </p:nvGrpSpPr>
      <p:grpSpPr>
        <a:xfrm>
          <a:off x="0" y="0"/>
          <a:ext cx="0" cy="0"/>
          <a:chOff x="0" y="0"/>
          <a:chExt cx="0" cy="0"/>
        </a:xfrm>
      </p:grpSpPr>
      <p:sp>
        <p:nvSpPr>
          <p:cNvPr id="638" name="Google Shape;638;g3297a2ad88f_0_413: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39" name="Google Shape;639;g3297a2ad88f_0_413: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640" name="Google Shape;640;g3297a2ad88f_0_413: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pt-BR"/>
              <a:t>‹#›</a:t>
            </a:fld>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55" name="Shape 655"/>
        <p:cNvGrpSpPr/>
        <p:nvPr/>
      </p:nvGrpSpPr>
      <p:grpSpPr>
        <a:xfrm>
          <a:off x="0" y="0"/>
          <a:ext cx="0" cy="0"/>
          <a:chOff x="0" y="0"/>
          <a:chExt cx="0" cy="0"/>
        </a:xfrm>
      </p:grpSpPr>
      <p:sp>
        <p:nvSpPr>
          <p:cNvPr id="656" name="Google Shape;656;g3297a2ad88f_0_43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57" name="Google Shape;657;g3297a2ad88f_0_431: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658" name="Google Shape;658;g3297a2ad88f_0_431: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pt-BR"/>
              <a:t>‹#›</a:t>
            </a:fld>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73" name="Shape 673"/>
        <p:cNvGrpSpPr/>
        <p:nvPr/>
      </p:nvGrpSpPr>
      <p:grpSpPr>
        <a:xfrm>
          <a:off x="0" y="0"/>
          <a:ext cx="0" cy="0"/>
          <a:chOff x="0" y="0"/>
          <a:chExt cx="0" cy="0"/>
        </a:xfrm>
      </p:grpSpPr>
      <p:sp>
        <p:nvSpPr>
          <p:cNvPr id="674" name="Google Shape;674;g3265343bc1a_0_11: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675" name="Google Shape;675;g3265343bc1a_0_11: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676" name="Google Shape;676;g3265343bc1a_0_11: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Clr>
                <a:srgbClr val="000000"/>
              </a:buClr>
              <a:buSzPts val="1200"/>
              <a:buFont typeface="Arial"/>
              <a:buNone/>
            </a:pPr>
            <a:fld id="{00000000-1234-1234-1234-123412341234}" type="slidenum">
              <a:rPr lang="pt-BR"/>
              <a:t>‹#›</a:t>
            </a:fld>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97" name="Shape 697"/>
        <p:cNvGrpSpPr/>
        <p:nvPr/>
      </p:nvGrpSpPr>
      <p:grpSpPr>
        <a:xfrm>
          <a:off x="0" y="0"/>
          <a:ext cx="0" cy="0"/>
          <a:chOff x="0" y="0"/>
          <a:chExt cx="0" cy="0"/>
        </a:xfrm>
      </p:grpSpPr>
      <p:sp>
        <p:nvSpPr>
          <p:cNvPr id="698" name="Google Shape;698;g3265343bc1a_0_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99" name="Google Shape;699;g3265343bc1a_0_34:notes"/>
          <p:cNvSpPr txBox="1"/>
          <p:nvPr>
            <p:ph idx="1" type="body"/>
          </p:nvPr>
        </p:nvSpPr>
        <p:spPr>
          <a:xfrm>
            <a:off x="685800" y="4343400"/>
            <a:ext cx="5486400" cy="4114800"/>
          </a:xfrm>
          <a:prstGeom prst="rect">
            <a:avLst/>
          </a:prstGeom>
        </p:spPr>
        <p:txBody>
          <a:bodyPr anchorCtr="0" anchor="t" bIns="45700" lIns="91425" spcFirstLastPara="1" rIns="91425" wrap="square" tIns="45700">
            <a:noAutofit/>
          </a:bodyPr>
          <a:lstStyle/>
          <a:p>
            <a:pPr indent="0" lvl="0" marL="0" rtl="0" algn="l">
              <a:spcBef>
                <a:spcPts val="0"/>
              </a:spcBef>
              <a:spcAft>
                <a:spcPts val="0"/>
              </a:spcAft>
              <a:buNone/>
            </a:pPr>
            <a:r>
              <a:t/>
            </a: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04" name="Shape 704"/>
        <p:cNvGrpSpPr/>
        <p:nvPr/>
      </p:nvGrpSpPr>
      <p:grpSpPr>
        <a:xfrm>
          <a:off x="0" y="0"/>
          <a:ext cx="0" cy="0"/>
          <a:chOff x="0" y="0"/>
          <a:chExt cx="0" cy="0"/>
        </a:xfrm>
      </p:grpSpPr>
      <p:sp>
        <p:nvSpPr>
          <p:cNvPr id="705" name="Google Shape;705;g3297a2ad88f_0_46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706" name="Google Shape;706;g3297a2ad88f_0_465: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707" name="Google Shape;707;g3297a2ad88f_0_465: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Clr>
                <a:srgbClr val="000000"/>
              </a:buClr>
              <a:buSzPts val="1200"/>
              <a:buFont typeface="Arial"/>
              <a:buNone/>
            </a:pPr>
            <a:fld id="{00000000-1234-1234-1234-123412341234}" type="slidenum">
              <a:rPr lang="pt-BR"/>
              <a:t>‹#›</a:t>
            </a:fld>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14" name="Shape 714"/>
        <p:cNvGrpSpPr/>
        <p:nvPr/>
      </p:nvGrpSpPr>
      <p:grpSpPr>
        <a:xfrm>
          <a:off x="0" y="0"/>
          <a:ext cx="0" cy="0"/>
          <a:chOff x="0" y="0"/>
          <a:chExt cx="0" cy="0"/>
        </a:xfrm>
      </p:grpSpPr>
      <p:sp>
        <p:nvSpPr>
          <p:cNvPr id="715" name="Google Shape;715;g3265343bc1a_0_9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716" name="Google Shape;716;g3265343bc1a_0_97: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717" name="Google Shape;717;g3265343bc1a_0_97: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Clr>
                <a:srgbClr val="000000"/>
              </a:buClr>
              <a:buSzPts val="1200"/>
              <a:buFont typeface="Arial"/>
              <a:buNone/>
            </a:pPr>
            <a:fld id="{00000000-1234-1234-1234-123412341234}" type="slidenum">
              <a:rPr lang="pt-BR"/>
              <a:t>‹#›</a:t>
            </a:fld>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35" name="Shape 735"/>
        <p:cNvGrpSpPr/>
        <p:nvPr/>
      </p:nvGrpSpPr>
      <p:grpSpPr>
        <a:xfrm>
          <a:off x="0" y="0"/>
          <a:ext cx="0" cy="0"/>
          <a:chOff x="0" y="0"/>
          <a:chExt cx="0" cy="0"/>
        </a:xfrm>
      </p:grpSpPr>
      <p:sp>
        <p:nvSpPr>
          <p:cNvPr id="736" name="Google Shape;736;g3265343bc1a_0_11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737" name="Google Shape;737;g3265343bc1a_0_117: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738" name="Google Shape;738;g3265343bc1a_0_117: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Clr>
                <a:srgbClr val="000000"/>
              </a:buClr>
              <a:buSzPts val="1200"/>
              <a:buFont typeface="Arial"/>
              <a:buNone/>
            </a:pPr>
            <a:fld id="{00000000-1234-1234-1234-123412341234}" type="slidenum">
              <a:rPr lang="pt-BR"/>
              <a:t>‹#›</a:t>
            </a:fld>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5" name="Shape 125"/>
        <p:cNvGrpSpPr/>
        <p:nvPr/>
      </p:nvGrpSpPr>
      <p:grpSpPr>
        <a:xfrm>
          <a:off x="0" y="0"/>
          <a:ext cx="0" cy="0"/>
          <a:chOff x="0" y="0"/>
          <a:chExt cx="0" cy="0"/>
        </a:xfrm>
      </p:grpSpPr>
      <p:sp>
        <p:nvSpPr>
          <p:cNvPr id="126" name="Google Shape;126;g324d0159c75_0_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27" name="Google Shape;127;g324d0159c75_0_0: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28" name="Google Shape;128;g324d0159c75_0_0: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Clr>
                <a:srgbClr val="000000"/>
              </a:buClr>
              <a:buSzPts val="1200"/>
              <a:buFont typeface="Arial"/>
              <a:buNone/>
            </a:pPr>
            <a:fld id="{00000000-1234-1234-1234-123412341234}" type="slidenum">
              <a:rPr lang="pt-BR"/>
              <a:t>‹#›</a:t>
            </a:fld>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2" name="Shape 152"/>
        <p:cNvGrpSpPr/>
        <p:nvPr/>
      </p:nvGrpSpPr>
      <p:grpSpPr>
        <a:xfrm>
          <a:off x="0" y="0"/>
          <a:ext cx="0" cy="0"/>
          <a:chOff x="0" y="0"/>
          <a:chExt cx="0" cy="0"/>
        </a:xfrm>
      </p:grpSpPr>
      <p:sp>
        <p:nvSpPr>
          <p:cNvPr id="153" name="Google Shape;153;g32360b03f6c_1_0:notes"/>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p>
            <a:pPr indent="0" lvl="0" marL="0" rtl="0" algn="l">
              <a:lnSpc>
                <a:spcPct val="100000"/>
              </a:lnSpc>
              <a:spcBef>
                <a:spcPts val="0"/>
              </a:spcBef>
              <a:spcAft>
                <a:spcPts val="0"/>
              </a:spcAft>
              <a:buSzPts val="1100"/>
              <a:buNone/>
            </a:pPr>
            <a:r>
              <a:t/>
            </a:r>
            <a:endParaRPr/>
          </a:p>
        </p:txBody>
      </p:sp>
      <p:sp>
        <p:nvSpPr>
          <p:cNvPr id="154" name="Google Shape;154;g32360b03f6c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7" name="Shape 167"/>
        <p:cNvGrpSpPr/>
        <p:nvPr/>
      </p:nvGrpSpPr>
      <p:grpSpPr>
        <a:xfrm>
          <a:off x="0" y="0"/>
          <a:ext cx="0" cy="0"/>
          <a:chOff x="0" y="0"/>
          <a:chExt cx="0" cy="0"/>
        </a:xfrm>
      </p:grpSpPr>
      <p:sp>
        <p:nvSpPr>
          <p:cNvPr id="168" name="Google Shape;168;g324791a8361_0_75: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69" name="Google Shape;169;g324791a8361_0_75: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70" name="Google Shape;170;g324791a8361_0_75: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Clr>
                <a:srgbClr val="000000"/>
              </a:buClr>
              <a:buSzPts val="1200"/>
              <a:buFont typeface="Arial"/>
              <a:buNone/>
            </a:pPr>
            <a:fld id="{00000000-1234-1234-1234-123412341234}" type="slidenum">
              <a:rPr lang="pt-BR"/>
              <a:t>‹#›</a:t>
            </a:fld>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1" name="Shape 191"/>
        <p:cNvGrpSpPr/>
        <p:nvPr/>
      </p:nvGrpSpPr>
      <p:grpSpPr>
        <a:xfrm>
          <a:off x="0" y="0"/>
          <a:ext cx="0" cy="0"/>
          <a:chOff x="0" y="0"/>
          <a:chExt cx="0" cy="0"/>
        </a:xfrm>
      </p:grpSpPr>
      <p:sp>
        <p:nvSpPr>
          <p:cNvPr id="192" name="Google Shape;192;g32586f5b86b_0_67: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193" name="Google Shape;193;g32586f5b86b_0_67: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194" name="Google Shape;194;g32586f5b86b_0_67: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pt-BR"/>
              <a:t>‹#›</a:t>
            </a:fld>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6" name="Shape 206"/>
        <p:cNvGrpSpPr/>
        <p:nvPr/>
      </p:nvGrpSpPr>
      <p:grpSpPr>
        <a:xfrm>
          <a:off x="0" y="0"/>
          <a:ext cx="0" cy="0"/>
          <a:chOff x="0" y="0"/>
          <a:chExt cx="0" cy="0"/>
        </a:xfrm>
      </p:grpSpPr>
      <p:sp>
        <p:nvSpPr>
          <p:cNvPr id="207" name="Google Shape;207;g32586f5b86b_0_0: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08" name="Google Shape;208;g32586f5b86b_0_0: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209" name="Google Shape;209;g32586f5b86b_0_0: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pt-BR"/>
              <a:t>‹#›</a:t>
            </a:fld>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3" name="Shape 223"/>
        <p:cNvGrpSpPr/>
        <p:nvPr/>
      </p:nvGrpSpPr>
      <p:grpSpPr>
        <a:xfrm>
          <a:off x="0" y="0"/>
          <a:ext cx="0" cy="0"/>
          <a:chOff x="0" y="0"/>
          <a:chExt cx="0" cy="0"/>
        </a:xfrm>
      </p:grpSpPr>
      <p:sp>
        <p:nvSpPr>
          <p:cNvPr id="224" name="Google Shape;224;g32586f5b86b_0_88:notes"/>
          <p:cNvSpPr/>
          <p:nvPr>
            <p:ph idx="2" type="sldImg"/>
          </p:nvPr>
        </p:nvSpPr>
        <p:spPr>
          <a:xfrm>
            <a:off x="685800" y="1143000"/>
            <a:ext cx="5486400" cy="3086100"/>
          </a:xfrm>
          <a:custGeom>
            <a:rect b="b" l="l" r="r" t="t"/>
            <a:pathLst>
              <a:path extrusionOk="0" h="120000" w="120000">
                <a:moveTo>
                  <a:pt x="0" y="0"/>
                </a:moveTo>
                <a:lnTo>
                  <a:pt x="120000" y="0"/>
                </a:lnTo>
                <a:lnTo>
                  <a:pt x="120000" y="120000"/>
                </a:lnTo>
                <a:lnTo>
                  <a:pt x="0" y="120000"/>
                </a:lnTo>
                <a:close/>
              </a:path>
            </a:pathLst>
          </a:custGeom>
          <a:noFill/>
          <a:ln cap="flat" cmpd="sng" w="12700">
            <a:solidFill>
              <a:srgbClr val="000000"/>
            </a:solidFill>
            <a:prstDash val="solid"/>
            <a:round/>
            <a:headEnd len="sm" w="sm" type="none"/>
            <a:tailEnd len="sm" w="sm" type="none"/>
          </a:ln>
        </p:spPr>
      </p:sp>
      <p:sp>
        <p:nvSpPr>
          <p:cNvPr id="225" name="Google Shape;225;g32586f5b86b_0_88:notes"/>
          <p:cNvSpPr txBox="1"/>
          <p:nvPr>
            <p:ph idx="1" type="body"/>
          </p:nvPr>
        </p:nvSpPr>
        <p:spPr>
          <a:xfrm>
            <a:off x="685800" y="4400550"/>
            <a:ext cx="5486400" cy="3600600"/>
          </a:xfrm>
          <a:prstGeom prst="rect">
            <a:avLst/>
          </a:prstGeom>
          <a:noFill/>
          <a:ln>
            <a:noFill/>
          </a:ln>
        </p:spPr>
        <p:txBody>
          <a:bodyPr anchorCtr="0" anchor="t" bIns="45700" lIns="91425" spcFirstLastPara="1" rIns="91425" wrap="square" tIns="45700">
            <a:noAutofit/>
          </a:bodyPr>
          <a:lstStyle/>
          <a:p>
            <a:pPr indent="0" lvl="0" marL="0" rtl="0" algn="l">
              <a:lnSpc>
                <a:spcPct val="100000"/>
              </a:lnSpc>
              <a:spcBef>
                <a:spcPts val="0"/>
              </a:spcBef>
              <a:spcAft>
                <a:spcPts val="0"/>
              </a:spcAft>
              <a:buSzPts val="1400"/>
              <a:buNone/>
            </a:pPr>
            <a:r>
              <a:t/>
            </a:r>
            <a:endParaRPr/>
          </a:p>
        </p:txBody>
      </p:sp>
      <p:sp>
        <p:nvSpPr>
          <p:cNvPr id="226" name="Google Shape;226;g32586f5b86b_0_88:notes"/>
          <p:cNvSpPr txBox="1"/>
          <p:nvPr>
            <p:ph idx="12" type="sldNum"/>
          </p:nvPr>
        </p:nvSpPr>
        <p:spPr>
          <a:xfrm>
            <a:off x="3884613" y="8685213"/>
            <a:ext cx="2971800" cy="458700"/>
          </a:xfrm>
          <a:prstGeom prst="rect">
            <a:avLst/>
          </a:prstGeom>
          <a:noFill/>
          <a:ln>
            <a:noFill/>
          </a:ln>
        </p:spPr>
        <p:txBody>
          <a:bodyPr anchorCtr="0" anchor="b" bIns="45700" lIns="91425" spcFirstLastPara="1" rIns="91425" wrap="square" tIns="45700">
            <a:noAutofit/>
          </a:bodyPr>
          <a:lstStyle/>
          <a:p>
            <a:pPr indent="0" lvl="0" marL="0" rtl="0" algn="r">
              <a:lnSpc>
                <a:spcPct val="100000"/>
              </a:lnSpc>
              <a:spcBef>
                <a:spcPts val="0"/>
              </a:spcBef>
              <a:spcAft>
                <a:spcPts val="0"/>
              </a:spcAft>
              <a:buSzPts val="1400"/>
              <a:buNone/>
            </a:pPr>
            <a:fld id="{00000000-1234-1234-1234-123412341234}" type="slidenum">
              <a:rPr lang="pt-BR"/>
              <a:t>‹#›</a:t>
            </a:fld>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1.jpg"/><Relationship Id="rId3" Type="http://schemas.openxmlformats.org/officeDocument/2006/relationships/image" Target="../media/image1.png"/><Relationship Id="rId4" Type="http://schemas.openxmlformats.org/officeDocument/2006/relationships/image" Target="../media/image8.pn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0" name="Shape 10"/>
        <p:cNvGrpSpPr/>
        <p:nvPr/>
      </p:nvGrpSpPr>
      <p:grpSpPr>
        <a:xfrm>
          <a:off x="0" y="0"/>
          <a:ext cx="0" cy="0"/>
          <a:chOff x="0" y="0"/>
          <a:chExt cx="0" cy="0"/>
        </a:xfrm>
      </p:grpSpPr>
      <p:sp>
        <p:nvSpPr>
          <p:cNvPr id="11" name="Google Shape;11;p2"/>
          <p:cNvSpPr txBox="1"/>
          <p:nvPr>
            <p:ph type="title"/>
          </p:nvPr>
        </p:nvSpPr>
        <p:spPr>
          <a:xfrm>
            <a:off x="415600" y="2867800"/>
            <a:ext cx="11360700" cy="1122300"/>
          </a:xfrm>
          <a:prstGeom prst="rect">
            <a:avLst/>
          </a:prstGeom>
          <a:noFill/>
          <a:ln>
            <a:noFill/>
          </a:ln>
        </p:spPr>
        <p:txBody>
          <a:bodyPr anchorCtr="0" anchor="ctr" bIns="121900" lIns="121900" spcFirstLastPara="1" rIns="121900" wrap="square" tIns="121900">
            <a:noAutofit/>
          </a:bodyPr>
          <a:lstStyle>
            <a:lvl1pPr lvl="0" marR="0" rtl="0" algn="ctr">
              <a:lnSpc>
                <a:spcPct val="100000"/>
              </a:lnSpc>
              <a:spcBef>
                <a:spcPts val="0"/>
              </a:spcBef>
              <a:spcAft>
                <a:spcPts val="0"/>
              </a:spcAft>
              <a:buClr>
                <a:srgbClr val="000000"/>
              </a:buClr>
              <a:buSzPts val="4800"/>
              <a:buFont typeface="Arial"/>
              <a:buNone/>
              <a:defRPr b="0" i="0" sz="4800" u="none" cap="none" strike="noStrike">
                <a:solidFill>
                  <a:srgbClr val="000000"/>
                </a:solidFill>
                <a:latin typeface="Arial"/>
                <a:ea typeface="Arial"/>
                <a:cs typeface="Arial"/>
                <a:sym typeface="Arial"/>
              </a:defRPr>
            </a:lvl1pPr>
            <a:lvl2pPr lvl="1" marR="0" rtl="0" algn="ctr">
              <a:lnSpc>
                <a:spcPct val="100000"/>
              </a:lnSpc>
              <a:spcBef>
                <a:spcPts val="0"/>
              </a:spcBef>
              <a:spcAft>
                <a:spcPts val="0"/>
              </a:spcAft>
              <a:buClr>
                <a:srgbClr val="000000"/>
              </a:buClr>
              <a:buSzPts val="4800"/>
              <a:buFont typeface="Arial"/>
              <a:buNone/>
              <a:defRPr b="0" i="0" sz="4800" u="none" cap="none" strike="noStrike">
                <a:solidFill>
                  <a:srgbClr val="000000"/>
                </a:solidFill>
                <a:latin typeface="Arial"/>
                <a:ea typeface="Arial"/>
                <a:cs typeface="Arial"/>
                <a:sym typeface="Arial"/>
              </a:defRPr>
            </a:lvl2pPr>
            <a:lvl3pPr lvl="2" marR="0" rtl="0" algn="ctr">
              <a:lnSpc>
                <a:spcPct val="100000"/>
              </a:lnSpc>
              <a:spcBef>
                <a:spcPts val="0"/>
              </a:spcBef>
              <a:spcAft>
                <a:spcPts val="0"/>
              </a:spcAft>
              <a:buClr>
                <a:srgbClr val="000000"/>
              </a:buClr>
              <a:buSzPts val="4800"/>
              <a:buFont typeface="Arial"/>
              <a:buNone/>
              <a:defRPr b="0" i="0" sz="4800" u="none" cap="none" strike="noStrike">
                <a:solidFill>
                  <a:srgbClr val="000000"/>
                </a:solidFill>
                <a:latin typeface="Arial"/>
                <a:ea typeface="Arial"/>
                <a:cs typeface="Arial"/>
                <a:sym typeface="Arial"/>
              </a:defRPr>
            </a:lvl3pPr>
            <a:lvl4pPr lvl="3" marR="0" rtl="0" algn="ctr">
              <a:lnSpc>
                <a:spcPct val="100000"/>
              </a:lnSpc>
              <a:spcBef>
                <a:spcPts val="0"/>
              </a:spcBef>
              <a:spcAft>
                <a:spcPts val="0"/>
              </a:spcAft>
              <a:buClr>
                <a:srgbClr val="000000"/>
              </a:buClr>
              <a:buSzPts val="4800"/>
              <a:buFont typeface="Arial"/>
              <a:buNone/>
              <a:defRPr b="0" i="0" sz="4800" u="none" cap="none" strike="noStrike">
                <a:solidFill>
                  <a:srgbClr val="000000"/>
                </a:solidFill>
                <a:latin typeface="Arial"/>
                <a:ea typeface="Arial"/>
                <a:cs typeface="Arial"/>
                <a:sym typeface="Arial"/>
              </a:defRPr>
            </a:lvl4pPr>
            <a:lvl5pPr lvl="4" marR="0" rtl="0" algn="ctr">
              <a:lnSpc>
                <a:spcPct val="100000"/>
              </a:lnSpc>
              <a:spcBef>
                <a:spcPts val="0"/>
              </a:spcBef>
              <a:spcAft>
                <a:spcPts val="0"/>
              </a:spcAft>
              <a:buClr>
                <a:srgbClr val="000000"/>
              </a:buClr>
              <a:buSzPts val="4800"/>
              <a:buFont typeface="Arial"/>
              <a:buNone/>
              <a:defRPr b="0" i="0" sz="4800" u="none" cap="none" strike="noStrike">
                <a:solidFill>
                  <a:srgbClr val="000000"/>
                </a:solidFill>
                <a:latin typeface="Arial"/>
                <a:ea typeface="Arial"/>
                <a:cs typeface="Arial"/>
                <a:sym typeface="Arial"/>
              </a:defRPr>
            </a:lvl5pPr>
            <a:lvl6pPr lvl="5" marR="0" rtl="0" algn="ctr">
              <a:lnSpc>
                <a:spcPct val="100000"/>
              </a:lnSpc>
              <a:spcBef>
                <a:spcPts val="0"/>
              </a:spcBef>
              <a:spcAft>
                <a:spcPts val="0"/>
              </a:spcAft>
              <a:buClr>
                <a:srgbClr val="000000"/>
              </a:buClr>
              <a:buSzPts val="4800"/>
              <a:buFont typeface="Arial"/>
              <a:buNone/>
              <a:defRPr b="0" i="0" sz="4800" u="none" cap="none" strike="noStrike">
                <a:solidFill>
                  <a:srgbClr val="000000"/>
                </a:solidFill>
                <a:latin typeface="Arial"/>
                <a:ea typeface="Arial"/>
                <a:cs typeface="Arial"/>
                <a:sym typeface="Arial"/>
              </a:defRPr>
            </a:lvl6pPr>
            <a:lvl7pPr lvl="6" marR="0" rtl="0" algn="ctr">
              <a:lnSpc>
                <a:spcPct val="100000"/>
              </a:lnSpc>
              <a:spcBef>
                <a:spcPts val="0"/>
              </a:spcBef>
              <a:spcAft>
                <a:spcPts val="0"/>
              </a:spcAft>
              <a:buClr>
                <a:srgbClr val="000000"/>
              </a:buClr>
              <a:buSzPts val="4800"/>
              <a:buFont typeface="Arial"/>
              <a:buNone/>
              <a:defRPr b="0" i="0" sz="4800" u="none" cap="none" strike="noStrike">
                <a:solidFill>
                  <a:srgbClr val="000000"/>
                </a:solidFill>
                <a:latin typeface="Arial"/>
                <a:ea typeface="Arial"/>
                <a:cs typeface="Arial"/>
                <a:sym typeface="Arial"/>
              </a:defRPr>
            </a:lvl7pPr>
            <a:lvl8pPr lvl="7" marR="0" rtl="0" algn="ctr">
              <a:lnSpc>
                <a:spcPct val="100000"/>
              </a:lnSpc>
              <a:spcBef>
                <a:spcPts val="0"/>
              </a:spcBef>
              <a:spcAft>
                <a:spcPts val="0"/>
              </a:spcAft>
              <a:buClr>
                <a:srgbClr val="000000"/>
              </a:buClr>
              <a:buSzPts val="4800"/>
              <a:buFont typeface="Arial"/>
              <a:buNone/>
              <a:defRPr b="0" i="0" sz="4800" u="none" cap="none" strike="noStrike">
                <a:solidFill>
                  <a:srgbClr val="000000"/>
                </a:solidFill>
                <a:latin typeface="Arial"/>
                <a:ea typeface="Arial"/>
                <a:cs typeface="Arial"/>
                <a:sym typeface="Arial"/>
              </a:defRPr>
            </a:lvl8pPr>
            <a:lvl9pPr lvl="8" marR="0" rtl="0" algn="ctr">
              <a:lnSpc>
                <a:spcPct val="100000"/>
              </a:lnSpc>
              <a:spcBef>
                <a:spcPts val="0"/>
              </a:spcBef>
              <a:spcAft>
                <a:spcPts val="0"/>
              </a:spcAft>
              <a:buClr>
                <a:srgbClr val="000000"/>
              </a:buClr>
              <a:buSzPts val="4800"/>
              <a:buFont typeface="Arial"/>
              <a:buNone/>
              <a:defRPr b="0" i="0" sz="4800" u="none" cap="none" strike="noStrike">
                <a:solidFill>
                  <a:srgbClr val="000000"/>
                </a:solidFill>
                <a:latin typeface="Arial"/>
                <a:ea typeface="Arial"/>
                <a:cs typeface="Arial"/>
                <a:sym typeface="Arial"/>
              </a:defRPr>
            </a:lvl9pPr>
          </a:lstStyle>
          <a:p/>
        </p:txBody>
      </p:sp>
      <p:sp>
        <p:nvSpPr>
          <p:cNvPr id="12" name="Google Shape;12;p2"/>
          <p:cNvSpPr txBox="1"/>
          <p:nvPr>
            <p:ph idx="12" type="sldNum"/>
          </p:nvPr>
        </p:nvSpPr>
        <p:spPr>
          <a:xfrm>
            <a:off x="11296611" y="6217623"/>
            <a:ext cx="731700" cy="524700"/>
          </a:xfrm>
          <a:prstGeom prst="rect">
            <a:avLst/>
          </a:prstGeom>
          <a:noFill/>
          <a:ln>
            <a:noFill/>
          </a:ln>
        </p:spPr>
        <p:txBody>
          <a:bodyPr anchorCtr="0" anchor="ctr" bIns="121900" lIns="121900" spcFirstLastPara="1" rIns="121900" wrap="square" tIns="121900">
            <a:noAutofit/>
          </a:bodyPr>
          <a:lstStyle>
            <a:lvl1pPr indent="0" lvl="0" marL="0" marR="0" rtl="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pt-BR"/>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3" name="Shape 13"/>
        <p:cNvGrpSpPr/>
        <p:nvPr/>
      </p:nvGrpSpPr>
      <p:grpSpPr>
        <a:xfrm>
          <a:off x="0" y="0"/>
          <a:ext cx="0" cy="0"/>
          <a:chOff x="0" y="0"/>
          <a:chExt cx="0" cy="0"/>
        </a:xfrm>
      </p:grpSpPr>
      <p:sp>
        <p:nvSpPr>
          <p:cNvPr id="14" name="Google Shape;14;p3"/>
          <p:cNvSpPr txBox="1"/>
          <p:nvPr>
            <p:ph type="title"/>
          </p:nvPr>
        </p:nvSpPr>
        <p:spPr>
          <a:xfrm>
            <a:off x="415600" y="593367"/>
            <a:ext cx="11360700" cy="763500"/>
          </a:xfrm>
          <a:prstGeom prst="rect">
            <a:avLst/>
          </a:prstGeom>
          <a:noFill/>
          <a:ln>
            <a:noFill/>
          </a:ln>
        </p:spPr>
        <p:txBody>
          <a:bodyPr anchorCtr="0" anchor="t" bIns="121900" lIns="121900" spcFirstLastPara="1" rIns="121900" wrap="square" tIns="121900">
            <a:noAutofit/>
          </a:bodyPr>
          <a:lstStyle>
            <a:lvl1pPr lvl="0" marR="0" rtl="0" algn="l">
              <a:lnSpc>
                <a:spcPct val="100000"/>
              </a:lnSpc>
              <a:spcBef>
                <a:spcPts val="0"/>
              </a:spcBef>
              <a:spcAft>
                <a:spcPts val="0"/>
              </a:spcAft>
              <a:buClr>
                <a:srgbClr val="000000"/>
              </a:buClr>
              <a:buSzPts val="3700"/>
              <a:buFont typeface="Arial"/>
              <a:buNone/>
              <a:defRPr b="0" i="0" sz="19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SzPts val="3700"/>
              <a:buFont typeface="Arial"/>
              <a:buNone/>
              <a:defRPr b="0" i="0" sz="19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3700"/>
              <a:buFont typeface="Arial"/>
              <a:buNone/>
              <a:defRPr b="0" i="0" sz="19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3700"/>
              <a:buFont typeface="Arial"/>
              <a:buNone/>
              <a:defRPr b="0" i="0" sz="19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3700"/>
              <a:buFont typeface="Arial"/>
              <a:buNone/>
              <a:defRPr b="0" i="0" sz="19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3700"/>
              <a:buFont typeface="Arial"/>
              <a:buNone/>
              <a:defRPr b="0" i="0" sz="19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3700"/>
              <a:buFont typeface="Arial"/>
              <a:buNone/>
              <a:defRPr b="0" i="0" sz="19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3700"/>
              <a:buFont typeface="Arial"/>
              <a:buNone/>
              <a:defRPr b="0" i="0" sz="19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3700"/>
              <a:buFont typeface="Arial"/>
              <a:buNone/>
              <a:defRPr b="0" i="0" sz="1900" u="none" cap="none" strike="noStrike">
                <a:solidFill>
                  <a:srgbClr val="000000"/>
                </a:solidFill>
                <a:latin typeface="Arial"/>
                <a:ea typeface="Arial"/>
                <a:cs typeface="Arial"/>
                <a:sym typeface="Arial"/>
              </a:defRPr>
            </a:lvl9pPr>
          </a:lstStyle>
          <a:p/>
        </p:txBody>
      </p:sp>
      <p:sp>
        <p:nvSpPr>
          <p:cNvPr id="15" name="Google Shape;15;p3"/>
          <p:cNvSpPr txBox="1"/>
          <p:nvPr>
            <p:ph idx="1" type="body"/>
          </p:nvPr>
        </p:nvSpPr>
        <p:spPr>
          <a:xfrm>
            <a:off x="415600" y="1536633"/>
            <a:ext cx="11360700" cy="4555200"/>
          </a:xfrm>
          <a:prstGeom prst="rect">
            <a:avLst/>
          </a:prstGeom>
          <a:noFill/>
          <a:ln>
            <a:noFill/>
          </a:ln>
        </p:spPr>
        <p:txBody>
          <a:bodyPr anchorCtr="0" anchor="t" bIns="121900" lIns="121900" spcFirstLastPara="1" rIns="121900" wrap="square" tIns="121900">
            <a:noAutofit/>
          </a:bodyPr>
          <a:lstStyle>
            <a:lvl1pPr indent="-381000" lvl="0" marL="457200" marR="0" rtl="0" algn="l">
              <a:lnSpc>
                <a:spcPct val="115000"/>
              </a:lnSpc>
              <a:spcBef>
                <a:spcPts val="0"/>
              </a:spcBef>
              <a:spcAft>
                <a:spcPts val="0"/>
              </a:spcAft>
              <a:buClr>
                <a:srgbClr val="000000"/>
              </a:buClr>
              <a:buSzPts val="2400"/>
              <a:buFont typeface="Arial"/>
              <a:buChar char="●"/>
              <a:defRPr b="0" i="0" sz="1900" u="none" cap="none" strike="noStrike">
                <a:solidFill>
                  <a:srgbClr val="000000"/>
                </a:solidFill>
                <a:latin typeface="Arial"/>
                <a:ea typeface="Arial"/>
                <a:cs typeface="Arial"/>
                <a:sym typeface="Arial"/>
              </a:defRPr>
            </a:lvl1pPr>
            <a:lvl2pPr indent="-349250" lvl="1" marL="914400" marR="0" rtl="0" algn="l">
              <a:lnSpc>
                <a:spcPct val="115000"/>
              </a:lnSpc>
              <a:spcBef>
                <a:spcPts val="2100"/>
              </a:spcBef>
              <a:spcAft>
                <a:spcPts val="0"/>
              </a:spcAft>
              <a:buClr>
                <a:srgbClr val="000000"/>
              </a:buClr>
              <a:buSzPts val="1900"/>
              <a:buFont typeface="Arial"/>
              <a:buChar char="○"/>
              <a:defRPr b="0" i="0" sz="1900" u="none" cap="none" strike="noStrike">
                <a:solidFill>
                  <a:srgbClr val="000000"/>
                </a:solidFill>
                <a:latin typeface="Arial"/>
                <a:ea typeface="Arial"/>
                <a:cs typeface="Arial"/>
                <a:sym typeface="Arial"/>
              </a:defRPr>
            </a:lvl2pPr>
            <a:lvl3pPr indent="-349250" lvl="2" marL="1371600" marR="0" rtl="0" algn="l">
              <a:lnSpc>
                <a:spcPct val="115000"/>
              </a:lnSpc>
              <a:spcBef>
                <a:spcPts val="2100"/>
              </a:spcBef>
              <a:spcAft>
                <a:spcPts val="0"/>
              </a:spcAft>
              <a:buClr>
                <a:srgbClr val="000000"/>
              </a:buClr>
              <a:buSzPts val="1900"/>
              <a:buFont typeface="Arial"/>
              <a:buChar char="■"/>
              <a:defRPr b="0" i="0" sz="1900" u="none" cap="none" strike="noStrike">
                <a:solidFill>
                  <a:srgbClr val="000000"/>
                </a:solidFill>
                <a:latin typeface="Arial"/>
                <a:ea typeface="Arial"/>
                <a:cs typeface="Arial"/>
                <a:sym typeface="Arial"/>
              </a:defRPr>
            </a:lvl3pPr>
            <a:lvl4pPr indent="-349250" lvl="3" marL="1828800" marR="0" rtl="0" algn="l">
              <a:lnSpc>
                <a:spcPct val="115000"/>
              </a:lnSpc>
              <a:spcBef>
                <a:spcPts val="2100"/>
              </a:spcBef>
              <a:spcAft>
                <a:spcPts val="0"/>
              </a:spcAft>
              <a:buClr>
                <a:srgbClr val="000000"/>
              </a:buClr>
              <a:buSzPts val="1900"/>
              <a:buFont typeface="Arial"/>
              <a:buChar char="●"/>
              <a:defRPr b="0" i="0" sz="1900" u="none" cap="none" strike="noStrike">
                <a:solidFill>
                  <a:srgbClr val="000000"/>
                </a:solidFill>
                <a:latin typeface="Arial"/>
                <a:ea typeface="Arial"/>
                <a:cs typeface="Arial"/>
                <a:sym typeface="Arial"/>
              </a:defRPr>
            </a:lvl4pPr>
            <a:lvl5pPr indent="-349250" lvl="4" marL="2286000" marR="0" rtl="0" algn="l">
              <a:lnSpc>
                <a:spcPct val="115000"/>
              </a:lnSpc>
              <a:spcBef>
                <a:spcPts val="2100"/>
              </a:spcBef>
              <a:spcAft>
                <a:spcPts val="0"/>
              </a:spcAft>
              <a:buClr>
                <a:srgbClr val="000000"/>
              </a:buClr>
              <a:buSzPts val="1900"/>
              <a:buFont typeface="Arial"/>
              <a:buChar char="○"/>
              <a:defRPr b="0" i="0" sz="1900" u="none" cap="none" strike="noStrike">
                <a:solidFill>
                  <a:srgbClr val="000000"/>
                </a:solidFill>
                <a:latin typeface="Arial"/>
                <a:ea typeface="Arial"/>
                <a:cs typeface="Arial"/>
                <a:sym typeface="Arial"/>
              </a:defRPr>
            </a:lvl5pPr>
            <a:lvl6pPr indent="-349250" lvl="5" marL="2743200" marR="0" rtl="0" algn="l">
              <a:lnSpc>
                <a:spcPct val="115000"/>
              </a:lnSpc>
              <a:spcBef>
                <a:spcPts val="2100"/>
              </a:spcBef>
              <a:spcAft>
                <a:spcPts val="0"/>
              </a:spcAft>
              <a:buClr>
                <a:srgbClr val="000000"/>
              </a:buClr>
              <a:buSzPts val="1900"/>
              <a:buFont typeface="Arial"/>
              <a:buChar char="■"/>
              <a:defRPr b="0" i="0" sz="1900" u="none" cap="none" strike="noStrike">
                <a:solidFill>
                  <a:srgbClr val="000000"/>
                </a:solidFill>
                <a:latin typeface="Arial"/>
                <a:ea typeface="Arial"/>
                <a:cs typeface="Arial"/>
                <a:sym typeface="Arial"/>
              </a:defRPr>
            </a:lvl6pPr>
            <a:lvl7pPr indent="-349250" lvl="6" marL="3200400" marR="0" rtl="0" algn="l">
              <a:lnSpc>
                <a:spcPct val="115000"/>
              </a:lnSpc>
              <a:spcBef>
                <a:spcPts val="2100"/>
              </a:spcBef>
              <a:spcAft>
                <a:spcPts val="0"/>
              </a:spcAft>
              <a:buClr>
                <a:srgbClr val="000000"/>
              </a:buClr>
              <a:buSzPts val="1900"/>
              <a:buFont typeface="Arial"/>
              <a:buChar char="●"/>
              <a:defRPr b="0" i="0" sz="1900" u="none" cap="none" strike="noStrike">
                <a:solidFill>
                  <a:srgbClr val="000000"/>
                </a:solidFill>
                <a:latin typeface="Arial"/>
                <a:ea typeface="Arial"/>
                <a:cs typeface="Arial"/>
                <a:sym typeface="Arial"/>
              </a:defRPr>
            </a:lvl7pPr>
            <a:lvl8pPr indent="-349250" lvl="7" marL="3657600" marR="0" rtl="0" algn="l">
              <a:lnSpc>
                <a:spcPct val="115000"/>
              </a:lnSpc>
              <a:spcBef>
                <a:spcPts val="2100"/>
              </a:spcBef>
              <a:spcAft>
                <a:spcPts val="0"/>
              </a:spcAft>
              <a:buClr>
                <a:srgbClr val="000000"/>
              </a:buClr>
              <a:buSzPts val="1900"/>
              <a:buFont typeface="Arial"/>
              <a:buChar char="○"/>
              <a:defRPr b="0" i="0" sz="1900" u="none" cap="none" strike="noStrike">
                <a:solidFill>
                  <a:srgbClr val="000000"/>
                </a:solidFill>
                <a:latin typeface="Arial"/>
                <a:ea typeface="Arial"/>
                <a:cs typeface="Arial"/>
                <a:sym typeface="Arial"/>
              </a:defRPr>
            </a:lvl8pPr>
            <a:lvl9pPr indent="-349250" lvl="8" marL="4114800" marR="0" rtl="0" algn="l">
              <a:lnSpc>
                <a:spcPct val="115000"/>
              </a:lnSpc>
              <a:spcBef>
                <a:spcPts val="2100"/>
              </a:spcBef>
              <a:spcAft>
                <a:spcPts val="2100"/>
              </a:spcAft>
              <a:buClr>
                <a:srgbClr val="000000"/>
              </a:buClr>
              <a:buSzPts val="1900"/>
              <a:buFont typeface="Arial"/>
              <a:buChar char="■"/>
              <a:defRPr b="0" i="0" sz="1900" u="none" cap="none" strike="noStrike">
                <a:solidFill>
                  <a:srgbClr val="000000"/>
                </a:solidFill>
                <a:latin typeface="Arial"/>
                <a:ea typeface="Arial"/>
                <a:cs typeface="Arial"/>
                <a:sym typeface="Arial"/>
              </a:defRPr>
            </a:lvl9pPr>
          </a:lstStyle>
          <a:p/>
        </p:txBody>
      </p:sp>
      <p:sp>
        <p:nvSpPr>
          <p:cNvPr id="16" name="Google Shape;16;p3"/>
          <p:cNvSpPr txBox="1"/>
          <p:nvPr>
            <p:ph idx="12" type="sldNum"/>
          </p:nvPr>
        </p:nvSpPr>
        <p:spPr>
          <a:xfrm>
            <a:off x="11296611" y="6217623"/>
            <a:ext cx="731700" cy="524700"/>
          </a:xfrm>
          <a:prstGeom prst="rect">
            <a:avLst/>
          </a:prstGeom>
          <a:noFill/>
          <a:ln>
            <a:noFill/>
          </a:ln>
        </p:spPr>
        <p:txBody>
          <a:bodyPr anchorCtr="0" anchor="ctr" bIns="121900" lIns="121900" spcFirstLastPara="1" rIns="121900" wrap="square" tIns="121900">
            <a:noAutofit/>
          </a:bodyPr>
          <a:lstStyle>
            <a:lvl1pPr indent="0" lvl="0" marL="0" marR="0" rtl="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Arial"/>
                <a:ea typeface="Arial"/>
                <a:cs typeface="Arial"/>
                <a:sym typeface="Arial"/>
              </a:defRPr>
            </a:lvl1pPr>
            <a:lvl2pPr indent="0" lvl="1" marL="0" marR="0" rtl="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Arial"/>
                <a:ea typeface="Arial"/>
                <a:cs typeface="Arial"/>
                <a:sym typeface="Arial"/>
              </a:defRPr>
            </a:lvl2pPr>
            <a:lvl3pPr indent="0" lvl="2" marL="0" marR="0" rtl="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Arial"/>
                <a:ea typeface="Arial"/>
                <a:cs typeface="Arial"/>
                <a:sym typeface="Arial"/>
              </a:defRPr>
            </a:lvl3pPr>
            <a:lvl4pPr indent="0" lvl="3" marL="0" marR="0" rtl="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Arial"/>
                <a:ea typeface="Arial"/>
                <a:cs typeface="Arial"/>
                <a:sym typeface="Arial"/>
              </a:defRPr>
            </a:lvl4pPr>
            <a:lvl5pPr indent="0" lvl="4" marL="0" marR="0" rtl="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Arial"/>
                <a:ea typeface="Arial"/>
                <a:cs typeface="Arial"/>
                <a:sym typeface="Arial"/>
              </a:defRPr>
            </a:lvl5pPr>
            <a:lvl6pPr indent="0" lvl="5" marL="0" marR="0" rtl="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Arial"/>
                <a:ea typeface="Arial"/>
                <a:cs typeface="Arial"/>
                <a:sym typeface="Arial"/>
              </a:defRPr>
            </a:lvl6pPr>
            <a:lvl7pPr indent="0" lvl="6" marL="0" marR="0" rtl="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Arial"/>
                <a:ea typeface="Arial"/>
                <a:cs typeface="Arial"/>
                <a:sym typeface="Arial"/>
              </a:defRPr>
            </a:lvl7pPr>
            <a:lvl8pPr indent="0" lvl="7" marL="0" marR="0" rtl="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Arial"/>
                <a:ea typeface="Arial"/>
                <a:cs typeface="Arial"/>
                <a:sym typeface="Arial"/>
              </a:defRPr>
            </a:lvl8pPr>
            <a:lvl9pPr indent="0" lvl="8" marL="0" marR="0" rtl="0" algn="r">
              <a:lnSpc>
                <a:spcPct val="100000"/>
              </a:lnSpc>
              <a:spcBef>
                <a:spcPts val="0"/>
              </a:spcBef>
              <a:spcAft>
                <a:spcPts val="0"/>
              </a:spcAft>
              <a:buClr>
                <a:srgbClr val="000000"/>
              </a:buClr>
              <a:buSzPts val="1300"/>
              <a:buFont typeface="Arial"/>
              <a:buNone/>
              <a:defRPr b="0" i="0" sz="1300" u="none" cap="none" strike="noStrike">
                <a:solidFill>
                  <a:schemeClr val="dk2"/>
                </a:solidFill>
                <a:latin typeface="Arial"/>
                <a:ea typeface="Arial"/>
                <a:cs typeface="Arial"/>
                <a:sym typeface="Arial"/>
              </a:defRPr>
            </a:lvl9pPr>
          </a:lstStyle>
          <a:p>
            <a:pPr indent="0" lvl="0" marL="0" rtl="0" algn="r">
              <a:spcBef>
                <a:spcPts val="0"/>
              </a:spcBef>
              <a:spcAft>
                <a:spcPts val="0"/>
              </a:spcAft>
              <a:buNone/>
            </a:pPr>
            <a:fld id="{00000000-1234-1234-1234-123412341234}" type="slidenum">
              <a:rPr lang="pt-BR"/>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001" type="blank">
  <p:cSld name="BLANK">
    <p:spTree>
      <p:nvGrpSpPr>
        <p:cNvPr id="17" name="Shape 17"/>
        <p:cNvGrpSpPr/>
        <p:nvPr/>
      </p:nvGrpSpPr>
      <p:grpSpPr>
        <a:xfrm>
          <a:off x="0" y="0"/>
          <a:ext cx="0" cy="0"/>
          <a:chOff x="0" y="0"/>
          <a:chExt cx="0" cy="0"/>
        </a:xfrm>
      </p:grpSpPr>
      <p:sp>
        <p:nvSpPr>
          <p:cNvPr id="18" name="Google Shape;18;p4"/>
          <p:cNvSpPr txBox="1"/>
          <p:nvPr>
            <p:ph idx="12" type="sldNum"/>
          </p:nvPr>
        </p:nvSpPr>
        <p:spPr>
          <a:xfrm>
            <a:off x="11307445" y="6333134"/>
            <a:ext cx="731700" cy="524700"/>
          </a:xfrm>
          <a:prstGeom prst="rect">
            <a:avLst/>
          </a:prstGeom>
          <a:noFill/>
          <a:ln>
            <a:noFill/>
          </a:ln>
        </p:spPr>
        <p:txBody>
          <a:bodyPr anchorCtr="0" anchor="ctr" bIns="121900" lIns="121900" spcFirstLastPara="1" rIns="121900" wrap="square" tIns="121900">
            <a:noAutofit/>
          </a:bodyPr>
          <a:lstStyle>
            <a:lvl1pPr indent="0" lvl="0" marL="0" marR="0" rtl="0" algn="l">
              <a:lnSpc>
                <a:spcPct val="100000"/>
              </a:lnSpc>
              <a:spcBef>
                <a:spcPts val="0"/>
              </a:spcBef>
              <a:spcAft>
                <a:spcPts val="0"/>
              </a:spcAft>
              <a:buClr>
                <a:srgbClr val="000000"/>
              </a:buClr>
              <a:buSzPts val="1900"/>
              <a:buFont typeface="Arial"/>
              <a:buNone/>
              <a:defRPr b="0" i="0" sz="1900" u="none" cap="none" strike="noStrike">
                <a:solidFill>
                  <a:srgbClr val="000000"/>
                </a:solidFill>
                <a:latin typeface="Arial"/>
                <a:ea typeface="Arial"/>
                <a:cs typeface="Arial"/>
                <a:sym typeface="Arial"/>
              </a:defRPr>
            </a:lvl1pPr>
            <a:lvl2pPr indent="0" lvl="1" marL="0" marR="0" rtl="0" algn="l">
              <a:lnSpc>
                <a:spcPct val="100000"/>
              </a:lnSpc>
              <a:spcBef>
                <a:spcPts val="0"/>
              </a:spcBef>
              <a:spcAft>
                <a:spcPts val="0"/>
              </a:spcAft>
              <a:buClr>
                <a:srgbClr val="000000"/>
              </a:buClr>
              <a:buSzPts val="1900"/>
              <a:buFont typeface="Arial"/>
              <a:buNone/>
              <a:defRPr b="0" i="0" sz="1900" u="none" cap="none" strike="noStrike">
                <a:solidFill>
                  <a:srgbClr val="000000"/>
                </a:solidFill>
                <a:latin typeface="Arial"/>
                <a:ea typeface="Arial"/>
                <a:cs typeface="Arial"/>
                <a:sym typeface="Arial"/>
              </a:defRPr>
            </a:lvl2pPr>
            <a:lvl3pPr indent="0" lvl="2" marL="0" marR="0" rtl="0" algn="l">
              <a:lnSpc>
                <a:spcPct val="100000"/>
              </a:lnSpc>
              <a:spcBef>
                <a:spcPts val="0"/>
              </a:spcBef>
              <a:spcAft>
                <a:spcPts val="0"/>
              </a:spcAft>
              <a:buClr>
                <a:srgbClr val="000000"/>
              </a:buClr>
              <a:buSzPts val="1900"/>
              <a:buFont typeface="Arial"/>
              <a:buNone/>
              <a:defRPr b="0" i="0" sz="1900" u="none" cap="none" strike="noStrike">
                <a:solidFill>
                  <a:srgbClr val="000000"/>
                </a:solidFill>
                <a:latin typeface="Arial"/>
                <a:ea typeface="Arial"/>
                <a:cs typeface="Arial"/>
                <a:sym typeface="Arial"/>
              </a:defRPr>
            </a:lvl3pPr>
            <a:lvl4pPr indent="0" lvl="3" marL="0" marR="0" rtl="0" algn="l">
              <a:lnSpc>
                <a:spcPct val="100000"/>
              </a:lnSpc>
              <a:spcBef>
                <a:spcPts val="0"/>
              </a:spcBef>
              <a:spcAft>
                <a:spcPts val="0"/>
              </a:spcAft>
              <a:buClr>
                <a:srgbClr val="000000"/>
              </a:buClr>
              <a:buSzPts val="1900"/>
              <a:buFont typeface="Arial"/>
              <a:buNone/>
              <a:defRPr b="0" i="0" sz="1900" u="none" cap="none" strike="noStrike">
                <a:solidFill>
                  <a:srgbClr val="000000"/>
                </a:solidFill>
                <a:latin typeface="Arial"/>
                <a:ea typeface="Arial"/>
                <a:cs typeface="Arial"/>
                <a:sym typeface="Arial"/>
              </a:defRPr>
            </a:lvl4pPr>
            <a:lvl5pPr indent="0" lvl="4" marL="0" marR="0" rtl="0" algn="l">
              <a:lnSpc>
                <a:spcPct val="100000"/>
              </a:lnSpc>
              <a:spcBef>
                <a:spcPts val="0"/>
              </a:spcBef>
              <a:spcAft>
                <a:spcPts val="0"/>
              </a:spcAft>
              <a:buClr>
                <a:srgbClr val="000000"/>
              </a:buClr>
              <a:buSzPts val="1900"/>
              <a:buFont typeface="Arial"/>
              <a:buNone/>
              <a:defRPr b="0" i="0" sz="1900" u="none" cap="none" strike="noStrike">
                <a:solidFill>
                  <a:srgbClr val="000000"/>
                </a:solidFill>
                <a:latin typeface="Arial"/>
                <a:ea typeface="Arial"/>
                <a:cs typeface="Arial"/>
                <a:sym typeface="Arial"/>
              </a:defRPr>
            </a:lvl5pPr>
            <a:lvl6pPr indent="0" lvl="5" marL="0" marR="0" rtl="0" algn="l">
              <a:lnSpc>
                <a:spcPct val="100000"/>
              </a:lnSpc>
              <a:spcBef>
                <a:spcPts val="0"/>
              </a:spcBef>
              <a:spcAft>
                <a:spcPts val="0"/>
              </a:spcAft>
              <a:buClr>
                <a:srgbClr val="000000"/>
              </a:buClr>
              <a:buSzPts val="1900"/>
              <a:buFont typeface="Arial"/>
              <a:buNone/>
              <a:defRPr b="0" i="0" sz="1900" u="none" cap="none" strike="noStrike">
                <a:solidFill>
                  <a:srgbClr val="000000"/>
                </a:solidFill>
                <a:latin typeface="Arial"/>
                <a:ea typeface="Arial"/>
                <a:cs typeface="Arial"/>
                <a:sym typeface="Arial"/>
              </a:defRPr>
            </a:lvl6pPr>
            <a:lvl7pPr indent="0" lvl="6" marL="0" marR="0" rtl="0" algn="l">
              <a:lnSpc>
                <a:spcPct val="100000"/>
              </a:lnSpc>
              <a:spcBef>
                <a:spcPts val="0"/>
              </a:spcBef>
              <a:spcAft>
                <a:spcPts val="0"/>
              </a:spcAft>
              <a:buClr>
                <a:srgbClr val="000000"/>
              </a:buClr>
              <a:buSzPts val="1900"/>
              <a:buFont typeface="Arial"/>
              <a:buNone/>
              <a:defRPr b="0" i="0" sz="1900" u="none" cap="none" strike="noStrike">
                <a:solidFill>
                  <a:srgbClr val="000000"/>
                </a:solidFill>
                <a:latin typeface="Arial"/>
                <a:ea typeface="Arial"/>
                <a:cs typeface="Arial"/>
                <a:sym typeface="Arial"/>
              </a:defRPr>
            </a:lvl7pPr>
            <a:lvl8pPr indent="0" lvl="7" marL="0" marR="0" rtl="0" algn="l">
              <a:lnSpc>
                <a:spcPct val="100000"/>
              </a:lnSpc>
              <a:spcBef>
                <a:spcPts val="0"/>
              </a:spcBef>
              <a:spcAft>
                <a:spcPts val="0"/>
              </a:spcAft>
              <a:buClr>
                <a:srgbClr val="000000"/>
              </a:buClr>
              <a:buSzPts val="1900"/>
              <a:buFont typeface="Arial"/>
              <a:buNone/>
              <a:defRPr b="0" i="0" sz="1900" u="none" cap="none" strike="noStrike">
                <a:solidFill>
                  <a:srgbClr val="000000"/>
                </a:solidFill>
                <a:latin typeface="Arial"/>
                <a:ea typeface="Arial"/>
                <a:cs typeface="Arial"/>
                <a:sym typeface="Arial"/>
              </a:defRPr>
            </a:lvl8pPr>
            <a:lvl9pPr indent="0" lvl="8" marL="0" marR="0" rtl="0" algn="l">
              <a:lnSpc>
                <a:spcPct val="100000"/>
              </a:lnSpc>
              <a:spcBef>
                <a:spcPts val="0"/>
              </a:spcBef>
              <a:spcAft>
                <a:spcPts val="0"/>
              </a:spcAft>
              <a:buClr>
                <a:srgbClr val="000000"/>
              </a:buClr>
              <a:buSzPts val="1900"/>
              <a:buFont typeface="Arial"/>
              <a:buNone/>
              <a:defRPr b="0" i="0" sz="1900" u="none" cap="none" strike="noStrike">
                <a:solidFill>
                  <a:srgbClr val="000000"/>
                </a:solidFill>
                <a:latin typeface="Arial"/>
                <a:ea typeface="Arial"/>
                <a:cs typeface="Arial"/>
                <a:sym typeface="Arial"/>
              </a:defRPr>
            </a:lvl9pPr>
          </a:lstStyle>
          <a:p>
            <a:pPr indent="0" lvl="0" marL="0" rtl="0" algn="l">
              <a:spcBef>
                <a:spcPts val="0"/>
              </a:spcBef>
              <a:spcAft>
                <a:spcPts val="0"/>
              </a:spcAft>
              <a:buNone/>
            </a:pPr>
            <a:fld id="{00000000-1234-1234-1234-123412341234}" type="slidenum">
              <a:rPr lang="pt-BR"/>
              <a:t>‹#›</a:t>
            </a:fld>
            <a:endParaRPr/>
          </a:p>
        </p:txBody>
      </p:sp>
      <p:sp>
        <p:nvSpPr>
          <p:cNvPr id="19" name="Google Shape;19;p4"/>
          <p:cNvSpPr/>
          <p:nvPr/>
        </p:nvSpPr>
        <p:spPr>
          <a:xfrm>
            <a:off x="0" y="-1200"/>
            <a:ext cx="12192000" cy="6860400"/>
          </a:xfrm>
          <a:prstGeom prst="rect">
            <a:avLst/>
          </a:prstGeom>
          <a:solidFill>
            <a:schemeClr val="accent4"/>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pic>
        <p:nvPicPr>
          <p:cNvPr id="20" name="Google Shape;20;p4"/>
          <p:cNvPicPr preferRelativeResize="0"/>
          <p:nvPr/>
        </p:nvPicPr>
        <p:blipFill rotWithShape="1">
          <a:blip r:embed="rId2">
            <a:alphaModFix/>
          </a:blip>
          <a:srcRect b="3196" l="19264" r="5216" t="7721"/>
          <a:stretch/>
        </p:blipFill>
        <p:spPr>
          <a:xfrm rot="10800000">
            <a:off x="6334500" y="-2250"/>
            <a:ext cx="5857500" cy="6862500"/>
          </a:xfrm>
          <a:prstGeom prst="flowChartDelay">
            <a:avLst/>
          </a:prstGeom>
          <a:noFill/>
          <a:ln>
            <a:noFill/>
          </a:ln>
        </p:spPr>
      </p:pic>
      <p:sp>
        <p:nvSpPr>
          <p:cNvPr id="21" name="Google Shape;21;p4"/>
          <p:cNvSpPr/>
          <p:nvPr/>
        </p:nvSpPr>
        <p:spPr>
          <a:xfrm rot="-5400000">
            <a:off x="10276771" y="4945028"/>
            <a:ext cx="1276722" cy="2553714"/>
          </a:xfrm>
          <a:custGeom>
            <a:rect b="b" l="l" r="r" t="t"/>
            <a:pathLst>
              <a:path extrusionOk="0" h="21600" w="21600">
                <a:moveTo>
                  <a:pt x="0" y="21600"/>
                </a:moveTo>
                <a:cubicBezTo>
                  <a:pt x="11927" y="21600"/>
                  <a:pt x="21600" y="16764"/>
                  <a:pt x="21600" y="10800"/>
                </a:cubicBezTo>
                <a:cubicBezTo>
                  <a:pt x="21600" y="4836"/>
                  <a:pt x="11927" y="0"/>
                  <a:pt x="0" y="0"/>
                </a:cubicBezTo>
                <a:lnTo>
                  <a:pt x="0" y="21600"/>
                </a:lnTo>
                <a:close/>
              </a:path>
            </a:pathLst>
          </a:custGeom>
          <a:solidFill>
            <a:schemeClr val="lt2"/>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3200"/>
              <a:buFont typeface="Helvetica Neue"/>
              <a:buNone/>
            </a:pPr>
            <a:r>
              <a:t/>
            </a:r>
            <a:endParaRPr b="0" i="0" sz="3200" u="none" cap="none" strike="noStrike">
              <a:solidFill>
                <a:srgbClr val="FFFFFF"/>
              </a:solidFill>
              <a:latin typeface="Helvetica Neue"/>
              <a:ea typeface="Helvetica Neue"/>
              <a:cs typeface="Helvetica Neue"/>
              <a:sym typeface="Helvetica Neue"/>
            </a:endParaRPr>
          </a:p>
        </p:txBody>
      </p:sp>
      <p:sp>
        <p:nvSpPr>
          <p:cNvPr id="22" name="Google Shape;22;p4"/>
          <p:cNvSpPr txBox="1"/>
          <p:nvPr/>
        </p:nvSpPr>
        <p:spPr>
          <a:xfrm>
            <a:off x="650400" y="2009100"/>
            <a:ext cx="5121000" cy="2932200"/>
          </a:xfrm>
          <a:prstGeom prst="rect">
            <a:avLst/>
          </a:prstGeom>
          <a:noFill/>
          <a:ln>
            <a:noFill/>
          </a:ln>
        </p:spPr>
        <p:txBody>
          <a:bodyPr anchorCtr="0" anchor="t" bIns="91425" lIns="91425" spcFirstLastPara="1" rIns="91425" wrap="square" tIns="91425">
            <a:spAutoFit/>
          </a:bodyPr>
          <a:lstStyle/>
          <a:p>
            <a:pPr indent="0" lvl="0" marL="0" marR="0" rtl="0" algn="l">
              <a:lnSpc>
                <a:spcPct val="85000"/>
              </a:lnSpc>
              <a:spcBef>
                <a:spcPts val="0"/>
              </a:spcBef>
              <a:spcAft>
                <a:spcPts val="0"/>
              </a:spcAft>
              <a:buClr>
                <a:srgbClr val="000000"/>
              </a:buClr>
              <a:buSzPts val="6000"/>
              <a:buFont typeface="Arial"/>
              <a:buNone/>
            </a:pPr>
            <a:r>
              <a:rPr b="0" i="0" lang="pt-BR" sz="7000" u="none" cap="none" strike="noStrike">
                <a:solidFill>
                  <a:schemeClr val="lt1"/>
                </a:solidFill>
                <a:latin typeface="Barlow Condensed SemiBold"/>
                <a:ea typeface="Barlow Condensed SemiBold"/>
                <a:cs typeface="Barlow Condensed SemiBold"/>
                <a:sym typeface="Barlow Condensed SemiBold"/>
              </a:rPr>
              <a:t>O NOME DO CURSO VAI BEM AQUI</a:t>
            </a:r>
            <a:endParaRPr b="0" i="0" sz="7000" u="none" cap="none" strike="noStrike">
              <a:solidFill>
                <a:schemeClr val="lt1"/>
              </a:solidFill>
              <a:latin typeface="Barlow Condensed SemiBold"/>
              <a:ea typeface="Barlow Condensed SemiBold"/>
              <a:cs typeface="Barlow Condensed SemiBold"/>
              <a:sym typeface="Barlow Condensed SemiBold"/>
            </a:endParaRPr>
          </a:p>
        </p:txBody>
      </p:sp>
      <p:sp>
        <p:nvSpPr>
          <p:cNvPr id="23" name="Google Shape;23;p4"/>
          <p:cNvSpPr txBox="1"/>
          <p:nvPr/>
        </p:nvSpPr>
        <p:spPr>
          <a:xfrm>
            <a:off x="691875" y="5981275"/>
            <a:ext cx="4302000" cy="6465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000"/>
              <a:buFont typeface="Arial"/>
              <a:buNone/>
            </a:pPr>
            <a:r>
              <a:rPr b="0" i="0" lang="pt-BR" sz="1000" u="none" cap="none" strike="noStrike">
                <a:solidFill>
                  <a:schemeClr val="lt1"/>
                </a:solidFill>
                <a:latin typeface="Barlow Medium"/>
                <a:ea typeface="Barlow Medium"/>
                <a:cs typeface="Barlow Medium"/>
                <a:sym typeface="Barlow Medium"/>
              </a:rPr>
              <a:t>Copyright © CESAR School 2024 | Todos os direitos reservados. </a:t>
            </a:r>
            <a:endParaRPr b="0" i="0" sz="1000" u="none" cap="none" strike="noStrike">
              <a:solidFill>
                <a:schemeClr val="lt1"/>
              </a:solidFill>
              <a:latin typeface="Barlow Medium"/>
              <a:ea typeface="Barlow Medium"/>
              <a:cs typeface="Barlow Medium"/>
              <a:sym typeface="Barlow Medium"/>
            </a:endParaRPr>
          </a:p>
          <a:p>
            <a:pPr indent="0" lvl="0" marL="0" marR="0" rtl="0" algn="l">
              <a:lnSpc>
                <a:spcPct val="100000"/>
              </a:lnSpc>
              <a:spcBef>
                <a:spcPts val="0"/>
              </a:spcBef>
              <a:spcAft>
                <a:spcPts val="0"/>
              </a:spcAft>
              <a:buClr>
                <a:srgbClr val="000000"/>
              </a:buClr>
              <a:buSzPts val="1000"/>
              <a:buFont typeface="Arial"/>
              <a:buNone/>
            </a:pPr>
            <a:r>
              <a:rPr b="0" i="0" lang="pt-BR" sz="1000" u="none" cap="none" strike="noStrike">
                <a:solidFill>
                  <a:schemeClr val="lt1"/>
                </a:solidFill>
                <a:latin typeface="Barlow Medium"/>
                <a:ea typeface="Barlow Medium"/>
                <a:cs typeface="Barlow Medium"/>
                <a:sym typeface="Barlow Medium"/>
              </a:rPr>
              <a:t>Este material, ou qualquer parte dele, não pode ser reproduzido, divulgado ou usado de forma alguma sem autorização escrita.</a:t>
            </a:r>
            <a:endParaRPr b="0" i="0" sz="1000" u="none" cap="none" strike="noStrike">
              <a:solidFill>
                <a:schemeClr val="lt1"/>
              </a:solidFill>
              <a:latin typeface="Barlow Medium"/>
              <a:ea typeface="Barlow Medium"/>
              <a:cs typeface="Barlow Medium"/>
              <a:sym typeface="Barlow Medium"/>
            </a:endParaRPr>
          </a:p>
        </p:txBody>
      </p:sp>
      <p:pic>
        <p:nvPicPr>
          <p:cNvPr id="24" name="Google Shape;24;p4"/>
          <p:cNvPicPr preferRelativeResize="0"/>
          <p:nvPr/>
        </p:nvPicPr>
        <p:blipFill rotWithShape="1">
          <a:blip r:embed="rId3">
            <a:alphaModFix/>
          </a:blip>
          <a:srcRect b="0" l="0" r="0" t="0"/>
          <a:stretch/>
        </p:blipFill>
        <p:spPr>
          <a:xfrm>
            <a:off x="791550" y="612725"/>
            <a:ext cx="2434249" cy="442975"/>
          </a:xfrm>
          <a:prstGeom prst="rect">
            <a:avLst/>
          </a:prstGeom>
          <a:noFill/>
          <a:ln>
            <a:noFill/>
          </a:ln>
        </p:spPr>
      </p:pic>
      <p:sp>
        <p:nvSpPr>
          <p:cNvPr id="25" name="Google Shape;25;p4"/>
          <p:cNvSpPr/>
          <p:nvPr/>
        </p:nvSpPr>
        <p:spPr>
          <a:xfrm rot="-5400000">
            <a:off x="11606223" y="5831003"/>
            <a:ext cx="1054200" cy="1054200"/>
          </a:xfrm>
          <a:prstGeom prst="blockArc">
            <a:avLst>
              <a:gd fmla="val 16177594" name="adj1"/>
              <a:gd fmla="val 163005" name="adj2"/>
              <a:gd fmla="val 18326" name="adj3"/>
            </a:avLst>
          </a:prstGeom>
          <a:solidFill>
            <a:schemeClr val="accent3"/>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6" name="Google Shape;26;p4"/>
          <p:cNvSpPr/>
          <p:nvPr/>
        </p:nvSpPr>
        <p:spPr>
          <a:xfrm flipH="1" rot="-5400000">
            <a:off x="11378375" y="5468175"/>
            <a:ext cx="527648" cy="527648"/>
          </a:xfrm>
          <a:custGeom>
            <a:rect b="b" l="l" r="r" t="t"/>
            <a:pathLst>
              <a:path extrusionOk="0" h="208763" w="208763">
                <a:moveTo>
                  <a:pt x="0" y="0"/>
                </a:moveTo>
                <a:lnTo>
                  <a:pt x="0" y="208763"/>
                </a:lnTo>
                <a:cubicBezTo>
                  <a:pt x="115295" y="208763"/>
                  <a:pt x="208763" y="115295"/>
                  <a:pt x="208763" y="0"/>
                </a:cubicBezTo>
                <a:close/>
              </a:path>
            </a:pathLst>
          </a:custGeom>
          <a:solidFill>
            <a:schemeClr val="accent3"/>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27" name="Google Shape;27;p4"/>
          <p:cNvSpPr/>
          <p:nvPr/>
        </p:nvSpPr>
        <p:spPr>
          <a:xfrm rot="5400000">
            <a:off x="9492802" y="5539136"/>
            <a:ext cx="583578" cy="1167318"/>
          </a:xfrm>
          <a:custGeom>
            <a:rect b="b" l="l" r="r" t="t"/>
            <a:pathLst>
              <a:path extrusionOk="0" h="21600" w="21600">
                <a:moveTo>
                  <a:pt x="0" y="21600"/>
                </a:moveTo>
                <a:cubicBezTo>
                  <a:pt x="11927" y="21600"/>
                  <a:pt x="21600" y="16764"/>
                  <a:pt x="21600" y="10800"/>
                </a:cubicBezTo>
                <a:cubicBezTo>
                  <a:pt x="21600" y="4836"/>
                  <a:pt x="11927" y="0"/>
                  <a:pt x="0" y="0"/>
                </a:cubicBezTo>
                <a:lnTo>
                  <a:pt x="0" y="21600"/>
                </a:lnTo>
                <a:close/>
              </a:path>
            </a:pathLst>
          </a:custGeom>
          <a:solidFill>
            <a:schemeClr val="accent3"/>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3200"/>
              <a:buFont typeface="Helvetica Neue"/>
              <a:buNone/>
            </a:pPr>
            <a:r>
              <a:t/>
            </a:r>
            <a:endParaRPr b="0" i="0" sz="3200" u="none" cap="none" strike="noStrike">
              <a:solidFill>
                <a:srgbClr val="FFFFFF"/>
              </a:solidFill>
              <a:latin typeface="Helvetica Neue"/>
              <a:ea typeface="Helvetica Neue"/>
              <a:cs typeface="Helvetica Neue"/>
              <a:sym typeface="Helvetica Neue"/>
            </a:endParaRPr>
          </a:p>
        </p:txBody>
      </p:sp>
      <p:sp>
        <p:nvSpPr>
          <p:cNvPr id="28" name="Google Shape;28;p4"/>
          <p:cNvSpPr/>
          <p:nvPr/>
        </p:nvSpPr>
        <p:spPr>
          <a:xfrm rot="5400000">
            <a:off x="9586774" y="5202355"/>
            <a:ext cx="390582" cy="781272"/>
          </a:xfrm>
          <a:custGeom>
            <a:rect b="b" l="l" r="r" t="t"/>
            <a:pathLst>
              <a:path extrusionOk="0" h="21600" w="21600">
                <a:moveTo>
                  <a:pt x="0" y="21600"/>
                </a:moveTo>
                <a:cubicBezTo>
                  <a:pt x="11927" y="21600"/>
                  <a:pt x="21600" y="16764"/>
                  <a:pt x="21600" y="10800"/>
                </a:cubicBezTo>
                <a:cubicBezTo>
                  <a:pt x="21600" y="4836"/>
                  <a:pt x="11927" y="0"/>
                  <a:pt x="0" y="0"/>
                </a:cubicBezTo>
                <a:lnTo>
                  <a:pt x="0" y="21600"/>
                </a:lnTo>
                <a:close/>
              </a:path>
            </a:pathLst>
          </a:custGeom>
          <a:solidFill>
            <a:schemeClr val="lt2"/>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3200"/>
              <a:buFont typeface="Helvetica Neue"/>
              <a:buNone/>
            </a:pPr>
            <a:r>
              <a:t/>
            </a:r>
            <a:endParaRPr b="0" i="0" sz="3200" u="none" cap="none" strike="noStrike">
              <a:solidFill>
                <a:srgbClr val="FFFFFF"/>
              </a:solidFill>
              <a:latin typeface="Helvetica Neue"/>
              <a:ea typeface="Helvetica Neue"/>
              <a:cs typeface="Helvetica Neue"/>
              <a:sym typeface="Helvetica Neue"/>
            </a:endParaRPr>
          </a:p>
        </p:txBody>
      </p:sp>
      <p:pic>
        <p:nvPicPr>
          <p:cNvPr id="29" name="Google Shape;29;p4"/>
          <p:cNvPicPr preferRelativeResize="0"/>
          <p:nvPr/>
        </p:nvPicPr>
        <p:blipFill rotWithShape="1">
          <a:blip r:embed="rId4">
            <a:alphaModFix/>
          </a:blip>
          <a:srcRect b="0" l="0" r="0" t="0"/>
          <a:stretch/>
        </p:blipFill>
        <p:spPr>
          <a:xfrm>
            <a:off x="10588550" y="5991236"/>
            <a:ext cx="655200" cy="583575"/>
          </a:xfrm>
          <a:prstGeom prst="rect">
            <a:avLst/>
          </a:prstGeom>
          <a:noFill/>
          <a:ln>
            <a:noFill/>
          </a:ln>
        </p:spPr>
      </p:pic>
      <p:sp>
        <p:nvSpPr>
          <p:cNvPr id="30" name="Google Shape;30;p4"/>
          <p:cNvSpPr/>
          <p:nvPr/>
        </p:nvSpPr>
        <p:spPr>
          <a:xfrm>
            <a:off x="10877675" y="4941300"/>
            <a:ext cx="500700" cy="500700"/>
          </a:xfrm>
          <a:prstGeom prst="ellipse">
            <a:avLst/>
          </a:prstGeom>
          <a:solidFill>
            <a:schemeClr val="lt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 BULLET POINTS">
  <p:cSld name="TITLE_1_1_1_2">
    <p:bg>
      <p:bgPr>
        <a:solidFill>
          <a:schemeClr val="dk2"/>
        </a:solidFill>
      </p:bgPr>
    </p:bg>
    <p:spTree>
      <p:nvGrpSpPr>
        <p:cNvPr id="31" name="Shape 31"/>
        <p:cNvGrpSpPr/>
        <p:nvPr/>
      </p:nvGrpSpPr>
      <p:grpSpPr>
        <a:xfrm>
          <a:off x="0" y="0"/>
          <a:ext cx="0" cy="0"/>
          <a:chOff x="0" y="0"/>
          <a:chExt cx="0" cy="0"/>
        </a:xfrm>
      </p:grpSpPr>
      <p:sp>
        <p:nvSpPr>
          <p:cNvPr id="32" name="Google Shape;32;p5"/>
          <p:cNvSpPr txBox="1"/>
          <p:nvPr>
            <p:ph type="ctrTitle"/>
          </p:nvPr>
        </p:nvSpPr>
        <p:spPr>
          <a:xfrm>
            <a:off x="7900033" y="425533"/>
            <a:ext cx="3492000" cy="612000"/>
          </a:xfrm>
          <a:prstGeom prst="rect">
            <a:avLst/>
          </a:prstGeom>
          <a:noFill/>
          <a:ln>
            <a:noFill/>
          </a:ln>
        </p:spPr>
        <p:txBody>
          <a:bodyPr anchorCtr="0" anchor="b" bIns="121900" lIns="121900" spcFirstLastPara="1" rIns="121900" wrap="square" tIns="121900">
            <a:noAutofit/>
          </a:bodyPr>
          <a:lstStyle>
            <a:lvl1pPr lvl="0" marR="0" rtl="0" algn="r">
              <a:lnSpc>
                <a:spcPct val="100000"/>
              </a:lnSpc>
              <a:spcBef>
                <a:spcPts val="0"/>
              </a:spcBef>
              <a:spcAft>
                <a:spcPts val="0"/>
              </a:spcAft>
              <a:buClr>
                <a:schemeClr val="dk1"/>
              </a:buClr>
              <a:buSzPts val="1300"/>
              <a:buFont typeface="Arial"/>
              <a:buChar char="●"/>
              <a:defRPr b="0" i="0" sz="1300" u="none" cap="none" strike="noStrike">
                <a:solidFill>
                  <a:schemeClr val="dk1"/>
                </a:solidFill>
                <a:latin typeface="Arial"/>
                <a:ea typeface="Arial"/>
                <a:cs typeface="Arial"/>
                <a:sym typeface="Arial"/>
              </a:defRPr>
            </a:lvl1pPr>
            <a:lvl2pPr lvl="1" marR="0" rtl="0" algn="r">
              <a:lnSpc>
                <a:spcPct val="100000"/>
              </a:lnSpc>
              <a:spcBef>
                <a:spcPts val="0"/>
              </a:spcBef>
              <a:spcAft>
                <a:spcPts val="0"/>
              </a:spcAft>
              <a:buClr>
                <a:schemeClr val="dk1"/>
              </a:buClr>
              <a:buSzPts val="1900"/>
              <a:buFont typeface="Arial"/>
              <a:buChar char="○"/>
              <a:defRPr b="0" i="0" sz="1900" u="none" cap="none" strike="noStrike">
                <a:solidFill>
                  <a:schemeClr val="dk1"/>
                </a:solidFill>
                <a:latin typeface="Arial"/>
                <a:ea typeface="Arial"/>
                <a:cs typeface="Arial"/>
                <a:sym typeface="Arial"/>
              </a:defRPr>
            </a:lvl2pPr>
            <a:lvl3pPr lvl="2" marR="0" rtl="0" algn="r">
              <a:lnSpc>
                <a:spcPct val="100000"/>
              </a:lnSpc>
              <a:spcBef>
                <a:spcPts val="0"/>
              </a:spcBef>
              <a:spcAft>
                <a:spcPts val="0"/>
              </a:spcAft>
              <a:buClr>
                <a:schemeClr val="dk1"/>
              </a:buClr>
              <a:buSzPts val="1900"/>
              <a:buFont typeface="Arial"/>
              <a:buChar char="■"/>
              <a:defRPr b="0" i="0" sz="1900" u="none" cap="none" strike="noStrike">
                <a:solidFill>
                  <a:schemeClr val="dk1"/>
                </a:solidFill>
                <a:latin typeface="Arial"/>
                <a:ea typeface="Arial"/>
                <a:cs typeface="Arial"/>
                <a:sym typeface="Arial"/>
              </a:defRPr>
            </a:lvl3pPr>
            <a:lvl4pPr lvl="3" marR="0" rtl="0" algn="r">
              <a:lnSpc>
                <a:spcPct val="100000"/>
              </a:lnSpc>
              <a:spcBef>
                <a:spcPts val="0"/>
              </a:spcBef>
              <a:spcAft>
                <a:spcPts val="0"/>
              </a:spcAft>
              <a:buClr>
                <a:schemeClr val="dk1"/>
              </a:buClr>
              <a:buSzPts val="1900"/>
              <a:buFont typeface="Arial"/>
              <a:buChar char="●"/>
              <a:defRPr b="0" i="0" sz="1900" u="none" cap="none" strike="noStrike">
                <a:solidFill>
                  <a:schemeClr val="dk1"/>
                </a:solidFill>
                <a:latin typeface="Arial"/>
                <a:ea typeface="Arial"/>
                <a:cs typeface="Arial"/>
                <a:sym typeface="Arial"/>
              </a:defRPr>
            </a:lvl4pPr>
            <a:lvl5pPr lvl="4" marR="0" rtl="0" algn="r">
              <a:lnSpc>
                <a:spcPct val="100000"/>
              </a:lnSpc>
              <a:spcBef>
                <a:spcPts val="0"/>
              </a:spcBef>
              <a:spcAft>
                <a:spcPts val="0"/>
              </a:spcAft>
              <a:buClr>
                <a:schemeClr val="dk1"/>
              </a:buClr>
              <a:buSzPts val="1900"/>
              <a:buFont typeface="Arial"/>
              <a:buChar char="○"/>
              <a:defRPr b="0" i="0" sz="1900" u="none" cap="none" strike="noStrike">
                <a:solidFill>
                  <a:schemeClr val="dk1"/>
                </a:solidFill>
                <a:latin typeface="Arial"/>
                <a:ea typeface="Arial"/>
                <a:cs typeface="Arial"/>
                <a:sym typeface="Arial"/>
              </a:defRPr>
            </a:lvl5pPr>
            <a:lvl6pPr lvl="5" marR="0" rtl="0" algn="r">
              <a:lnSpc>
                <a:spcPct val="100000"/>
              </a:lnSpc>
              <a:spcBef>
                <a:spcPts val="0"/>
              </a:spcBef>
              <a:spcAft>
                <a:spcPts val="0"/>
              </a:spcAft>
              <a:buClr>
                <a:schemeClr val="dk1"/>
              </a:buClr>
              <a:buSzPts val="1900"/>
              <a:buFont typeface="Arial"/>
              <a:buChar char="■"/>
              <a:defRPr b="0" i="0" sz="1900" u="none" cap="none" strike="noStrike">
                <a:solidFill>
                  <a:schemeClr val="dk1"/>
                </a:solidFill>
                <a:latin typeface="Arial"/>
                <a:ea typeface="Arial"/>
                <a:cs typeface="Arial"/>
                <a:sym typeface="Arial"/>
              </a:defRPr>
            </a:lvl6pPr>
            <a:lvl7pPr lvl="6" marR="0" rtl="0" algn="r">
              <a:lnSpc>
                <a:spcPct val="100000"/>
              </a:lnSpc>
              <a:spcBef>
                <a:spcPts val="0"/>
              </a:spcBef>
              <a:spcAft>
                <a:spcPts val="0"/>
              </a:spcAft>
              <a:buClr>
                <a:schemeClr val="dk1"/>
              </a:buClr>
              <a:buSzPts val="1900"/>
              <a:buFont typeface="Arial"/>
              <a:buChar char="●"/>
              <a:defRPr b="0" i="0" sz="1900" u="none" cap="none" strike="noStrike">
                <a:solidFill>
                  <a:schemeClr val="dk1"/>
                </a:solidFill>
                <a:latin typeface="Arial"/>
                <a:ea typeface="Arial"/>
                <a:cs typeface="Arial"/>
                <a:sym typeface="Arial"/>
              </a:defRPr>
            </a:lvl7pPr>
            <a:lvl8pPr lvl="7" marR="0" rtl="0" algn="r">
              <a:lnSpc>
                <a:spcPct val="100000"/>
              </a:lnSpc>
              <a:spcBef>
                <a:spcPts val="0"/>
              </a:spcBef>
              <a:spcAft>
                <a:spcPts val="0"/>
              </a:spcAft>
              <a:buClr>
                <a:schemeClr val="dk1"/>
              </a:buClr>
              <a:buSzPts val="1900"/>
              <a:buFont typeface="Arial"/>
              <a:buChar char="○"/>
              <a:defRPr b="0" i="0" sz="1900" u="none" cap="none" strike="noStrike">
                <a:solidFill>
                  <a:schemeClr val="dk1"/>
                </a:solidFill>
                <a:latin typeface="Arial"/>
                <a:ea typeface="Arial"/>
                <a:cs typeface="Arial"/>
                <a:sym typeface="Arial"/>
              </a:defRPr>
            </a:lvl8pPr>
            <a:lvl9pPr lvl="8" marR="0" rtl="0" algn="r">
              <a:lnSpc>
                <a:spcPct val="100000"/>
              </a:lnSpc>
              <a:spcBef>
                <a:spcPts val="0"/>
              </a:spcBef>
              <a:spcAft>
                <a:spcPts val="0"/>
              </a:spcAft>
              <a:buClr>
                <a:schemeClr val="dk1"/>
              </a:buClr>
              <a:buSzPts val="1900"/>
              <a:buFont typeface="Arial"/>
              <a:buChar char="■"/>
              <a:defRPr b="0" i="0" sz="1900" u="none" cap="none" strike="noStrike">
                <a:solidFill>
                  <a:schemeClr val="dk1"/>
                </a:solidFill>
                <a:latin typeface="Arial"/>
                <a:ea typeface="Arial"/>
                <a:cs typeface="Arial"/>
                <a:sym typeface="Arial"/>
              </a:defRPr>
            </a:lvl9pPr>
          </a:lstStyle>
          <a:p/>
        </p:txBody>
      </p:sp>
      <p:sp>
        <p:nvSpPr>
          <p:cNvPr id="33" name="Google Shape;33;p5"/>
          <p:cNvSpPr txBox="1"/>
          <p:nvPr>
            <p:ph idx="1" type="body"/>
          </p:nvPr>
        </p:nvSpPr>
        <p:spPr>
          <a:xfrm>
            <a:off x="1375733" y="1530367"/>
            <a:ext cx="8534700" cy="4253700"/>
          </a:xfrm>
          <a:prstGeom prst="rect">
            <a:avLst/>
          </a:prstGeom>
          <a:noFill/>
          <a:ln>
            <a:noFill/>
          </a:ln>
        </p:spPr>
        <p:txBody>
          <a:bodyPr anchorCtr="0" anchor="t" bIns="121900" lIns="121900" spcFirstLastPara="1" rIns="121900" wrap="square" tIns="121900">
            <a:noAutofit/>
          </a:bodyPr>
          <a:lstStyle>
            <a:lvl1pPr indent="-311150" lvl="0" marL="457200" marR="0" rtl="0" algn="l">
              <a:lnSpc>
                <a:spcPct val="150000"/>
              </a:lnSpc>
              <a:spcBef>
                <a:spcPts val="0"/>
              </a:spcBef>
              <a:spcAft>
                <a:spcPts val="0"/>
              </a:spcAft>
              <a:buClr>
                <a:srgbClr val="000000"/>
              </a:buClr>
              <a:buSzPts val="1300"/>
              <a:buFont typeface="Lato Light"/>
              <a:buChar char="●"/>
              <a:defRPr b="0" i="0" sz="1300" u="none" cap="none" strike="noStrike">
                <a:solidFill>
                  <a:srgbClr val="000000"/>
                </a:solidFill>
                <a:latin typeface="Lato Light"/>
                <a:ea typeface="Lato Light"/>
                <a:cs typeface="Lato Light"/>
                <a:sym typeface="Lato Light"/>
              </a:defRPr>
            </a:lvl1pPr>
            <a:lvl2pPr indent="-311150" lvl="1" marL="914400" marR="0" rtl="0" algn="l">
              <a:lnSpc>
                <a:spcPct val="150000"/>
              </a:lnSpc>
              <a:spcBef>
                <a:spcPts val="2100"/>
              </a:spcBef>
              <a:spcAft>
                <a:spcPts val="0"/>
              </a:spcAft>
              <a:buClr>
                <a:srgbClr val="000000"/>
              </a:buClr>
              <a:buSzPts val="1300"/>
              <a:buFont typeface="Lato Light"/>
              <a:buChar char="○"/>
              <a:defRPr b="0" i="0" sz="1300" u="none" cap="none" strike="noStrike">
                <a:solidFill>
                  <a:srgbClr val="000000"/>
                </a:solidFill>
                <a:latin typeface="Lato Light"/>
                <a:ea typeface="Lato Light"/>
                <a:cs typeface="Lato Light"/>
                <a:sym typeface="Lato Light"/>
              </a:defRPr>
            </a:lvl2pPr>
            <a:lvl3pPr indent="-311150" lvl="2" marL="1371600" marR="0" rtl="0" algn="l">
              <a:lnSpc>
                <a:spcPct val="150000"/>
              </a:lnSpc>
              <a:spcBef>
                <a:spcPts val="2100"/>
              </a:spcBef>
              <a:spcAft>
                <a:spcPts val="0"/>
              </a:spcAft>
              <a:buClr>
                <a:srgbClr val="000000"/>
              </a:buClr>
              <a:buSzPts val="1300"/>
              <a:buFont typeface="Lato Light"/>
              <a:buChar char="■"/>
              <a:defRPr b="0" i="0" sz="1300" u="none" cap="none" strike="noStrike">
                <a:solidFill>
                  <a:srgbClr val="000000"/>
                </a:solidFill>
                <a:latin typeface="Lato Light"/>
                <a:ea typeface="Lato Light"/>
                <a:cs typeface="Lato Light"/>
                <a:sym typeface="Lato Light"/>
              </a:defRPr>
            </a:lvl3pPr>
            <a:lvl4pPr indent="-311150" lvl="3" marL="1828800" marR="0" rtl="0" algn="l">
              <a:lnSpc>
                <a:spcPct val="150000"/>
              </a:lnSpc>
              <a:spcBef>
                <a:spcPts val="2100"/>
              </a:spcBef>
              <a:spcAft>
                <a:spcPts val="0"/>
              </a:spcAft>
              <a:buClr>
                <a:srgbClr val="000000"/>
              </a:buClr>
              <a:buSzPts val="1300"/>
              <a:buFont typeface="Lato Light"/>
              <a:buChar char="●"/>
              <a:defRPr b="0" i="0" sz="1300" u="none" cap="none" strike="noStrike">
                <a:solidFill>
                  <a:srgbClr val="000000"/>
                </a:solidFill>
                <a:latin typeface="Lato Light"/>
                <a:ea typeface="Lato Light"/>
                <a:cs typeface="Lato Light"/>
                <a:sym typeface="Lato Light"/>
              </a:defRPr>
            </a:lvl4pPr>
            <a:lvl5pPr indent="-311150" lvl="4" marL="2286000" marR="0" rtl="0" algn="l">
              <a:lnSpc>
                <a:spcPct val="150000"/>
              </a:lnSpc>
              <a:spcBef>
                <a:spcPts val="2100"/>
              </a:spcBef>
              <a:spcAft>
                <a:spcPts val="0"/>
              </a:spcAft>
              <a:buClr>
                <a:srgbClr val="000000"/>
              </a:buClr>
              <a:buSzPts val="1300"/>
              <a:buFont typeface="Lato Light"/>
              <a:buChar char="○"/>
              <a:defRPr b="0" i="0" sz="1300" u="none" cap="none" strike="noStrike">
                <a:solidFill>
                  <a:srgbClr val="000000"/>
                </a:solidFill>
                <a:latin typeface="Lato Light"/>
                <a:ea typeface="Lato Light"/>
                <a:cs typeface="Lato Light"/>
                <a:sym typeface="Lato Light"/>
              </a:defRPr>
            </a:lvl5pPr>
            <a:lvl6pPr indent="-311150" lvl="5" marL="2743200" marR="0" rtl="0" algn="l">
              <a:lnSpc>
                <a:spcPct val="150000"/>
              </a:lnSpc>
              <a:spcBef>
                <a:spcPts val="2100"/>
              </a:spcBef>
              <a:spcAft>
                <a:spcPts val="0"/>
              </a:spcAft>
              <a:buClr>
                <a:srgbClr val="000000"/>
              </a:buClr>
              <a:buSzPts val="1300"/>
              <a:buFont typeface="Lato Light"/>
              <a:buChar char="■"/>
              <a:defRPr b="0" i="0" sz="1300" u="none" cap="none" strike="noStrike">
                <a:solidFill>
                  <a:srgbClr val="000000"/>
                </a:solidFill>
                <a:latin typeface="Lato Light"/>
                <a:ea typeface="Lato Light"/>
                <a:cs typeface="Lato Light"/>
                <a:sym typeface="Lato Light"/>
              </a:defRPr>
            </a:lvl6pPr>
            <a:lvl7pPr indent="-311150" lvl="6" marL="3200400" marR="0" rtl="0" algn="l">
              <a:lnSpc>
                <a:spcPct val="150000"/>
              </a:lnSpc>
              <a:spcBef>
                <a:spcPts val="2100"/>
              </a:spcBef>
              <a:spcAft>
                <a:spcPts val="0"/>
              </a:spcAft>
              <a:buClr>
                <a:srgbClr val="000000"/>
              </a:buClr>
              <a:buSzPts val="1300"/>
              <a:buFont typeface="Lato Light"/>
              <a:buChar char="●"/>
              <a:defRPr b="0" i="0" sz="1300" u="none" cap="none" strike="noStrike">
                <a:solidFill>
                  <a:srgbClr val="000000"/>
                </a:solidFill>
                <a:latin typeface="Lato Light"/>
                <a:ea typeface="Lato Light"/>
                <a:cs typeface="Lato Light"/>
                <a:sym typeface="Lato Light"/>
              </a:defRPr>
            </a:lvl7pPr>
            <a:lvl8pPr indent="-311150" lvl="7" marL="3657600" marR="0" rtl="0" algn="l">
              <a:lnSpc>
                <a:spcPct val="150000"/>
              </a:lnSpc>
              <a:spcBef>
                <a:spcPts val="2100"/>
              </a:spcBef>
              <a:spcAft>
                <a:spcPts val="0"/>
              </a:spcAft>
              <a:buClr>
                <a:srgbClr val="000000"/>
              </a:buClr>
              <a:buSzPts val="1300"/>
              <a:buFont typeface="Lato Light"/>
              <a:buChar char="○"/>
              <a:defRPr b="0" i="0" sz="1300" u="none" cap="none" strike="noStrike">
                <a:solidFill>
                  <a:srgbClr val="000000"/>
                </a:solidFill>
                <a:latin typeface="Lato Light"/>
                <a:ea typeface="Lato Light"/>
                <a:cs typeface="Lato Light"/>
                <a:sym typeface="Lato Light"/>
              </a:defRPr>
            </a:lvl8pPr>
            <a:lvl9pPr indent="-311150" lvl="8" marL="4114800" marR="0" rtl="0" algn="l">
              <a:lnSpc>
                <a:spcPct val="150000"/>
              </a:lnSpc>
              <a:spcBef>
                <a:spcPts val="2100"/>
              </a:spcBef>
              <a:spcAft>
                <a:spcPts val="2100"/>
              </a:spcAft>
              <a:buClr>
                <a:srgbClr val="000000"/>
              </a:buClr>
              <a:buSzPts val="1300"/>
              <a:buFont typeface="Lato Light"/>
              <a:buChar char="■"/>
              <a:defRPr b="0" i="0" sz="1300" u="none" cap="none" strike="noStrike">
                <a:solidFill>
                  <a:srgbClr val="000000"/>
                </a:solidFill>
                <a:latin typeface="Lato Light"/>
                <a:ea typeface="Lato Light"/>
                <a:cs typeface="Lato Light"/>
                <a:sym typeface="Lato Light"/>
              </a:defRPr>
            </a:lvl9pPr>
          </a:lstStyle>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34" name="Shape 34"/>
        <p:cNvGrpSpPr/>
        <p:nvPr/>
      </p:nvGrpSpPr>
      <p:grpSpPr>
        <a:xfrm>
          <a:off x="0" y="0"/>
          <a:ext cx="0" cy="0"/>
          <a:chOff x="0" y="0"/>
          <a:chExt cx="0" cy="0"/>
        </a:xfrm>
      </p:grpSpPr>
      <p:sp>
        <p:nvSpPr>
          <p:cNvPr id="35" name="Google Shape;35;p6"/>
          <p:cNvSpPr txBox="1"/>
          <p:nvPr>
            <p:ph type="ctrTitle"/>
          </p:nvPr>
        </p:nvSpPr>
        <p:spPr>
          <a:xfrm>
            <a:off x="1524000" y="1122363"/>
            <a:ext cx="9144000" cy="3025200"/>
          </a:xfrm>
          <a:prstGeom prst="rect">
            <a:avLst/>
          </a:prstGeom>
          <a:noFill/>
          <a:ln>
            <a:noFill/>
          </a:ln>
        </p:spPr>
        <p:txBody>
          <a:bodyPr anchorCtr="0" anchor="b" bIns="45700" lIns="91425" spcFirstLastPara="1" rIns="91425" wrap="square" tIns="45700">
            <a:normAutofit/>
          </a:bodyPr>
          <a:lstStyle>
            <a:lvl1pPr lvl="0" marR="0" rtl="0" algn="ctr">
              <a:lnSpc>
                <a:spcPct val="90000"/>
              </a:lnSpc>
              <a:spcBef>
                <a:spcPts val="0"/>
              </a:spcBef>
              <a:spcAft>
                <a:spcPts val="0"/>
              </a:spcAft>
              <a:buClr>
                <a:schemeClr val="dk2"/>
              </a:buClr>
              <a:buSzPts val="6600"/>
              <a:buFont typeface="Play"/>
              <a:buNone/>
              <a:defRPr b="0" i="1" sz="6600" u="none" cap="none" strike="noStrike">
                <a:solidFill>
                  <a:schemeClr val="dk2"/>
                </a:solidFill>
                <a:latin typeface="Play"/>
                <a:ea typeface="Play"/>
                <a:cs typeface="Play"/>
                <a:sym typeface="Play"/>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9pPr>
          </a:lstStyle>
          <a:p/>
        </p:txBody>
      </p:sp>
      <p:sp>
        <p:nvSpPr>
          <p:cNvPr id="36" name="Google Shape;36;p6"/>
          <p:cNvSpPr txBox="1"/>
          <p:nvPr>
            <p:ph idx="1" type="subTitle"/>
          </p:nvPr>
        </p:nvSpPr>
        <p:spPr>
          <a:xfrm>
            <a:off x="1524000" y="4386729"/>
            <a:ext cx="9144000" cy="1135500"/>
          </a:xfrm>
          <a:prstGeom prst="rect">
            <a:avLst/>
          </a:prstGeom>
          <a:noFill/>
          <a:ln>
            <a:noFill/>
          </a:ln>
        </p:spPr>
        <p:txBody>
          <a:bodyPr anchorCtr="0" anchor="t" bIns="45700" lIns="91425" spcFirstLastPara="1" rIns="91425" wrap="square" tIns="45700">
            <a:normAutofit/>
          </a:bodyPr>
          <a:lstStyle>
            <a:lvl1pPr lvl="0" marR="0" rtl="0" algn="ctr">
              <a:lnSpc>
                <a:spcPct val="120000"/>
              </a:lnSpc>
              <a:spcBef>
                <a:spcPts val="1000"/>
              </a:spcBef>
              <a:spcAft>
                <a:spcPts val="0"/>
              </a:spcAft>
              <a:buClr>
                <a:schemeClr val="dk2"/>
              </a:buClr>
              <a:buSzPts val="1440"/>
              <a:buFont typeface="Arial"/>
              <a:buNone/>
              <a:defRPr b="1" i="0" sz="1800" u="none" cap="none" strike="noStrike">
                <a:solidFill>
                  <a:schemeClr val="dk2"/>
                </a:solidFill>
                <a:latin typeface="Open Sans Light"/>
                <a:ea typeface="Open Sans Light"/>
                <a:cs typeface="Open Sans Light"/>
                <a:sym typeface="Open Sans Light"/>
              </a:defRPr>
            </a:lvl1pPr>
            <a:lvl2pPr lvl="1" marR="0" rtl="0" algn="ctr">
              <a:lnSpc>
                <a:spcPct val="100000"/>
              </a:lnSpc>
              <a:spcBef>
                <a:spcPts val="500"/>
              </a:spcBef>
              <a:spcAft>
                <a:spcPts val="0"/>
              </a:spcAft>
              <a:buClr>
                <a:schemeClr val="dk2"/>
              </a:buClr>
              <a:buSzPts val="1600"/>
              <a:buFont typeface="Arial"/>
              <a:buNone/>
              <a:defRPr b="0" i="0" sz="2000" u="none" cap="none" strike="noStrike">
                <a:solidFill>
                  <a:schemeClr val="dk2"/>
                </a:solidFill>
                <a:latin typeface="Open Sans Light"/>
                <a:ea typeface="Open Sans Light"/>
                <a:cs typeface="Open Sans Light"/>
                <a:sym typeface="Open Sans Light"/>
              </a:defRPr>
            </a:lvl2pPr>
            <a:lvl3pPr lvl="2" marR="0" rtl="0" algn="ctr">
              <a:lnSpc>
                <a:spcPct val="100000"/>
              </a:lnSpc>
              <a:spcBef>
                <a:spcPts val="500"/>
              </a:spcBef>
              <a:spcAft>
                <a:spcPts val="0"/>
              </a:spcAft>
              <a:buClr>
                <a:schemeClr val="dk2"/>
              </a:buClr>
              <a:buSzPts val="1440"/>
              <a:buFont typeface="Arial"/>
              <a:buNone/>
              <a:defRPr b="0" i="0" sz="1800" u="none" cap="none" strike="noStrike">
                <a:solidFill>
                  <a:schemeClr val="dk2"/>
                </a:solidFill>
                <a:latin typeface="Open Sans Light"/>
                <a:ea typeface="Open Sans Light"/>
                <a:cs typeface="Open Sans Light"/>
                <a:sym typeface="Open Sans Light"/>
              </a:defRPr>
            </a:lvl3pPr>
            <a:lvl4pPr lvl="3" marR="0" rtl="0" algn="ctr">
              <a:lnSpc>
                <a:spcPct val="100000"/>
              </a:lnSpc>
              <a:spcBef>
                <a:spcPts val="500"/>
              </a:spcBef>
              <a:spcAft>
                <a:spcPts val="0"/>
              </a:spcAft>
              <a:buClr>
                <a:schemeClr val="dk2"/>
              </a:buClr>
              <a:buSzPts val="1280"/>
              <a:buFont typeface="Arial"/>
              <a:buNone/>
              <a:defRPr b="0" i="0" sz="1600" u="none" cap="none" strike="noStrike">
                <a:solidFill>
                  <a:schemeClr val="dk2"/>
                </a:solidFill>
                <a:latin typeface="Open Sans Light"/>
                <a:ea typeface="Open Sans Light"/>
                <a:cs typeface="Open Sans Light"/>
                <a:sym typeface="Open Sans Light"/>
              </a:defRPr>
            </a:lvl4pPr>
            <a:lvl5pPr lvl="4" marR="0" rtl="0" algn="ctr">
              <a:lnSpc>
                <a:spcPct val="100000"/>
              </a:lnSpc>
              <a:spcBef>
                <a:spcPts val="500"/>
              </a:spcBef>
              <a:spcAft>
                <a:spcPts val="0"/>
              </a:spcAft>
              <a:buClr>
                <a:schemeClr val="dk2"/>
              </a:buClr>
              <a:buSzPts val="1280"/>
              <a:buFont typeface="Arial"/>
              <a:buNone/>
              <a:defRPr b="0" i="0" sz="1600" u="none" cap="none" strike="noStrike">
                <a:solidFill>
                  <a:schemeClr val="dk2"/>
                </a:solidFill>
                <a:latin typeface="Open Sans Light"/>
                <a:ea typeface="Open Sans Light"/>
                <a:cs typeface="Open Sans Light"/>
                <a:sym typeface="Open Sans Light"/>
              </a:defRPr>
            </a:lvl5pPr>
            <a:lvl6pPr lvl="5" marR="0" rtl="0" algn="ctr">
              <a:lnSpc>
                <a:spcPct val="90000"/>
              </a:lnSpc>
              <a:spcBef>
                <a:spcPts val="500"/>
              </a:spcBef>
              <a:spcAft>
                <a:spcPts val="0"/>
              </a:spcAft>
              <a:buClr>
                <a:schemeClr val="dk1"/>
              </a:buClr>
              <a:buSzPts val="1600"/>
              <a:buFont typeface="Arial"/>
              <a:buNone/>
              <a:defRPr b="0" i="0" sz="1600" u="none" cap="none" strike="noStrike">
                <a:solidFill>
                  <a:schemeClr val="dk1"/>
                </a:solidFill>
                <a:latin typeface="Open Sans Light"/>
                <a:ea typeface="Open Sans Light"/>
                <a:cs typeface="Open Sans Light"/>
                <a:sym typeface="Open Sans Light"/>
              </a:defRPr>
            </a:lvl6pPr>
            <a:lvl7pPr lvl="6" marR="0" rtl="0" algn="ctr">
              <a:lnSpc>
                <a:spcPct val="90000"/>
              </a:lnSpc>
              <a:spcBef>
                <a:spcPts val="500"/>
              </a:spcBef>
              <a:spcAft>
                <a:spcPts val="0"/>
              </a:spcAft>
              <a:buClr>
                <a:schemeClr val="dk1"/>
              </a:buClr>
              <a:buSzPts val="1600"/>
              <a:buFont typeface="Arial"/>
              <a:buNone/>
              <a:defRPr b="0" i="0" sz="1600" u="none" cap="none" strike="noStrike">
                <a:solidFill>
                  <a:schemeClr val="dk1"/>
                </a:solidFill>
                <a:latin typeface="Open Sans Light"/>
                <a:ea typeface="Open Sans Light"/>
                <a:cs typeface="Open Sans Light"/>
                <a:sym typeface="Open Sans Light"/>
              </a:defRPr>
            </a:lvl7pPr>
            <a:lvl8pPr lvl="7" marR="0" rtl="0" algn="ctr">
              <a:lnSpc>
                <a:spcPct val="90000"/>
              </a:lnSpc>
              <a:spcBef>
                <a:spcPts val="500"/>
              </a:spcBef>
              <a:spcAft>
                <a:spcPts val="0"/>
              </a:spcAft>
              <a:buClr>
                <a:schemeClr val="dk1"/>
              </a:buClr>
              <a:buSzPts val="1600"/>
              <a:buFont typeface="Arial"/>
              <a:buNone/>
              <a:defRPr b="0" i="0" sz="1600" u="none" cap="none" strike="noStrike">
                <a:solidFill>
                  <a:schemeClr val="dk1"/>
                </a:solidFill>
                <a:latin typeface="Open Sans Light"/>
                <a:ea typeface="Open Sans Light"/>
                <a:cs typeface="Open Sans Light"/>
                <a:sym typeface="Open Sans Light"/>
              </a:defRPr>
            </a:lvl8pPr>
            <a:lvl9pPr lvl="8" marR="0" rtl="0" algn="ctr">
              <a:lnSpc>
                <a:spcPct val="90000"/>
              </a:lnSpc>
              <a:spcBef>
                <a:spcPts val="500"/>
              </a:spcBef>
              <a:spcAft>
                <a:spcPts val="0"/>
              </a:spcAft>
              <a:buClr>
                <a:schemeClr val="dk1"/>
              </a:buClr>
              <a:buSzPts val="1600"/>
              <a:buFont typeface="Arial"/>
              <a:buNone/>
              <a:defRPr b="0" i="0" sz="1600" u="none" cap="none" strike="noStrike">
                <a:solidFill>
                  <a:schemeClr val="dk1"/>
                </a:solidFill>
                <a:latin typeface="Open Sans Light"/>
                <a:ea typeface="Open Sans Light"/>
                <a:cs typeface="Open Sans Light"/>
                <a:sym typeface="Open Sans Light"/>
              </a:defRPr>
            </a:lvl9pPr>
          </a:lstStyle>
          <a:p/>
        </p:txBody>
      </p:sp>
      <p:sp>
        <p:nvSpPr>
          <p:cNvPr id="37" name="Google Shape;37;p6"/>
          <p:cNvSpPr txBox="1"/>
          <p:nvPr>
            <p:ph idx="10" type="dt"/>
          </p:nvPr>
        </p:nvSpPr>
        <p:spPr>
          <a:xfrm>
            <a:off x="7337102" y="6398878"/>
            <a:ext cx="4194000" cy="365100"/>
          </a:xfrm>
          <a:prstGeom prst="rect">
            <a:avLst/>
          </a:prstGeom>
          <a:noFill/>
          <a:ln>
            <a:noFill/>
          </a:ln>
        </p:spPr>
        <p:txBody>
          <a:bodyPr anchorCtr="0" anchor="t"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Open Sans Light"/>
                <a:ea typeface="Open Sans Light"/>
                <a:cs typeface="Open Sans Light"/>
                <a:sym typeface="Open Sans Light"/>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Open Sans Light"/>
                <a:ea typeface="Open Sans Light"/>
                <a:cs typeface="Open Sans Light"/>
                <a:sym typeface="Open Sans Light"/>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Open Sans Light"/>
                <a:ea typeface="Open Sans Light"/>
                <a:cs typeface="Open Sans Light"/>
                <a:sym typeface="Open Sans Light"/>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Open Sans Light"/>
                <a:ea typeface="Open Sans Light"/>
                <a:cs typeface="Open Sans Light"/>
                <a:sym typeface="Open Sans Light"/>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Open Sans Light"/>
                <a:ea typeface="Open Sans Light"/>
                <a:cs typeface="Open Sans Light"/>
                <a:sym typeface="Open Sans Light"/>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Open Sans Light"/>
                <a:ea typeface="Open Sans Light"/>
                <a:cs typeface="Open Sans Light"/>
                <a:sym typeface="Open Sans Light"/>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Open Sans Light"/>
                <a:ea typeface="Open Sans Light"/>
                <a:cs typeface="Open Sans Light"/>
                <a:sym typeface="Open Sans Light"/>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Open Sans Light"/>
                <a:ea typeface="Open Sans Light"/>
                <a:cs typeface="Open Sans Light"/>
                <a:sym typeface="Open Sans Light"/>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Open Sans Light"/>
                <a:ea typeface="Open Sans Light"/>
                <a:cs typeface="Open Sans Light"/>
                <a:sym typeface="Open Sans Light"/>
              </a:defRPr>
            </a:lvl9pPr>
          </a:lstStyle>
          <a:p/>
        </p:txBody>
      </p:sp>
      <p:sp>
        <p:nvSpPr>
          <p:cNvPr id="38" name="Google Shape;38;p6"/>
          <p:cNvSpPr txBox="1"/>
          <p:nvPr>
            <p:ph idx="11" type="ftr"/>
          </p:nvPr>
        </p:nvSpPr>
        <p:spPr>
          <a:xfrm>
            <a:off x="154429" y="6398878"/>
            <a:ext cx="4497300" cy="365100"/>
          </a:xfrm>
          <a:prstGeom prst="rect">
            <a:avLst/>
          </a:prstGeom>
          <a:noFill/>
          <a:ln>
            <a:noFill/>
          </a:ln>
        </p:spPr>
        <p:txBody>
          <a:bodyPr anchorCtr="0" anchor="t"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Open Sans Light"/>
                <a:ea typeface="Open Sans Light"/>
                <a:cs typeface="Open Sans Light"/>
                <a:sym typeface="Open Sans Light"/>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Open Sans Light"/>
                <a:ea typeface="Open Sans Light"/>
                <a:cs typeface="Open Sans Light"/>
                <a:sym typeface="Open Sans Light"/>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Open Sans Light"/>
                <a:ea typeface="Open Sans Light"/>
                <a:cs typeface="Open Sans Light"/>
                <a:sym typeface="Open Sans Light"/>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Open Sans Light"/>
                <a:ea typeface="Open Sans Light"/>
                <a:cs typeface="Open Sans Light"/>
                <a:sym typeface="Open Sans Light"/>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Open Sans Light"/>
                <a:ea typeface="Open Sans Light"/>
                <a:cs typeface="Open Sans Light"/>
                <a:sym typeface="Open Sans Light"/>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Open Sans Light"/>
                <a:ea typeface="Open Sans Light"/>
                <a:cs typeface="Open Sans Light"/>
                <a:sym typeface="Open Sans Light"/>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Open Sans Light"/>
                <a:ea typeface="Open Sans Light"/>
                <a:cs typeface="Open Sans Light"/>
                <a:sym typeface="Open Sans Light"/>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Open Sans Light"/>
                <a:ea typeface="Open Sans Light"/>
                <a:cs typeface="Open Sans Light"/>
                <a:sym typeface="Open Sans Light"/>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Open Sans Light"/>
                <a:ea typeface="Open Sans Light"/>
                <a:cs typeface="Open Sans Light"/>
                <a:sym typeface="Open Sans Light"/>
              </a:defRPr>
            </a:lvl9pPr>
          </a:lstStyle>
          <a:p/>
        </p:txBody>
      </p:sp>
      <p:sp>
        <p:nvSpPr>
          <p:cNvPr id="39" name="Google Shape;39;p6"/>
          <p:cNvSpPr txBox="1"/>
          <p:nvPr>
            <p:ph idx="12" type="sldNum"/>
          </p:nvPr>
        </p:nvSpPr>
        <p:spPr>
          <a:xfrm>
            <a:off x="11602477" y="6398878"/>
            <a:ext cx="471000" cy="365100"/>
          </a:xfrm>
          <a:prstGeom prst="rect">
            <a:avLst/>
          </a:prstGeom>
          <a:noFill/>
          <a:ln>
            <a:noFill/>
          </a:ln>
        </p:spPr>
        <p:txBody>
          <a:bodyPr anchorCtr="0" anchor="t" bIns="45700" lIns="91425" spcFirstLastPara="1" rIns="91425" wrap="square" tIns="45700">
            <a:noAutofit/>
          </a:bodyPr>
          <a:lstStyle>
            <a:lvl1pPr indent="0" lvl="0" marL="0" marR="0" rtl="0" algn="l">
              <a:lnSpc>
                <a:spcPct val="100000"/>
              </a:lnSpc>
              <a:spcBef>
                <a:spcPts val="0"/>
              </a:spcBef>
              <a:spcAft>
                <a:spcPts val="0"/>
              </a:spcAft>
              <a:buClr>
                <a:srgbClr val="000000"/>
              </a:buClr>
              <a:buSzPts val="1800"/>
              <a:buFont typeface="Arial"/>
              <a:buNone/>
              <a:defRPr b="0" i="0" sz="1800" u="none" cap="none" strike="noStrike">
                <a:solidFill>
                  <a:schemeClr val="dk1"/>
                </a:solidFill>
                <a:latin typeface="Open Sans Light"/>
                <a:ea typeface="Open Sans Light"/>
                <a:cs typeface="Open Sans Light"/>
                <a:sym typeface="Open Sans Light"/>
              </a:defRPr>
            </a:lvl1pPr>
            <a:lvl2pPr indent="0" lvl="1" marL="0" marR="0" rtl="0" algn="l">
              <a:lnSpc>
                <a:spcPct val="100000"/>
              </a:lnSpc>
              <a:spcBef>
                <a:spcPts val="0"/>
              </a:spcBef>
              <a:spcAft>
                <a:spcPts val="0"/>
              </a:spcAft>
              <a:buClr>
                <a:srgbClr val="000000"/>
              </a:buClr>
              <a:buSzPts val="1800"/>
              <a:buFont typeface="Arial"/>
              <a:buNone/>
              <a:defRPr b="0" i="0" sz="1800" u="none" cap="none" strike="noStrike">
                <a:solidFill>
                  <a:schemeClr val="dk1"/>
                </a:solidFill>
                <a:latin typeface="Open Sans Light"/>
                <a:ea typeface="Open Sans Light"/>
                <a:cs typeface="Open Sans Light"/>
                <a:sym typeface="Open Sans Light"/>
              </a:defRPr>
            </a:lvl2pPr>
            <a:lvl3pPr indent="0" lvl="2" marL="0" marR="0" rtl="0" algn="l">
              <a:lnSpc>
                <a:spcPct val="100000"/>
              </a:lnSpc>
              <a:spcBef>
                <a:spcPts val="0"/>
              </a:spcBef>
              <a:spcAft>
                <a:spcPts val="0"/>
              </a:spcAft>
              <a:buClr>
                <a:srgbClr val="000000"/>
              </a:buClr>
              <a:buSzPts val="1800"/>
              <a:buFont typeface="Arial"/>
              <a:buNone/>
              <a:defRPr b="0" i="0" sz="1800" u="none" cap="none" strike="noStrike">
                <a:solidFill>
                  <a:schemeClr val="dk1"/>
                </a:solidFill>
                <a:latin typeface="Open Sans Light"/>
                <a:ea typeface="Open Sans Light"/>
                <a:cs typeface="Open Sans Light"/>
                <a:sym typeface="Open Sans Light"/>
              </a:defRPr>
            </a:lvl3pPr>
            <a:lvl4pPr indent="0" lvl="3" marL="0" marR="0" rtl="0" algn="l">
              <a:lnSpc>
                <a:spcPct val="100000"/>
              </a:lnSpc>
              <a:spcBef>
                <a:spcPts val="0"/>
              </a:spcBef>
              <a:spcAft>
                <a:spcPts val="0"/>
              </a:spcAft>
              <a:buClr>
                <a:srgbClr val="000000"/>
              </a:buClr>
              <a:buSzPts val="1800"/>
              <a:buFont typeface="Arial"/>
              <a:buNone/>
              <a:defRPr b="0" i="0" sz="1800" u="none" cap="none" strike="noStrike">
                <a:solidFill>
                  <a:schemeClr val="dk1"/>
                </a:solidFill>
                <a:latin typeface="Open Sans Light"/>
                <a:ea typeface="Open Sans Light"/>
                <a:cs typeface="Open Sans Light"/>
                <a:sym typeface="Open Sans Light"/>
              </a:defRPr>
            </a:lvl4pPr>
            <a:lvl5pPr indent="0" lvl="4" marL="0" marR="0" rtl="0" algn="l">
              <a:lnSpc>
                <a:spcPct val="100000"/>
              </a:lnSpc>
              <a:spcBef>
                <a:spcPts val="0"/>
              </a:spcBef>
              <a:spcAft>
                <a:spcPts val="0"/>
              </a:spcAft>
              <a:buClr>
                <a:srgbClr val="000000"/>
              </a:buClr>
              <a:buSzPts val="1800"/>
              <a:buFont typeface="Arial"/>
              <a:buNone/>
              <a:defRPr b="0" i="0" sz="1800" u="none" cap="none" strike="noStrike">
                <a:solidFill>
                  <a:schemeClr val="dk1"/>
                </a:solidFill>
                <a:latin typeface="Open Sans Light"/>
                <a:ea typeface="Open Sans Light"/>
                <a:cs typeface="Open Sans Light"/>
                <a:sym typeface="Open Sans Light"/>
              </a:defRPr>
            </a:lvl5pPr>
            <a:lvl6pPr indent="0" lvl="5" marL="0" marR="0" rtl="0" algn="l">
              <a:lnSpc>
                <a:spcPct val="100000"/>
              </a:lnSpc>
              <a:spcBef>
                <a:spcPts val="0"/>
              </a:spcBef>
              <a:spcAft>
                <a:spcPts val="0"/>
              </a:spcAft>
              <a:buClr>
                <a:srgbClr val="000000"/>
              </a:buClr>
              <a:buSzPts val="1800"/>
              <a:buFont typeface="Arial"/>
              <a:buNone/>
              <a:defRPr b="0" i="0" sz="1800" u="none" cap="none" strike="noStrike">
                <a:solidFill>
                  <a:schemeClr val="dk1"/>
                </a:solidFill>
                <a:latin typeface="Open Sans Light"/>
                <a:ea typeface="Open Sans Light"/>
                <a:cs typeface="Open Sans Light"/>
                <a:sym typeface="Open Sans Light"/>
              </a:defRPr>
            </a:lvl6pPr>
            <a:lvl7pPr indent="0" lvl="6" marL="0" marR="0" rtl="0" algn="l">
              <a:lnSpc>
                <a:spcPct val="100000"/>
              </a:lnSpc>
              <a:spcBef>
                <a:spcPts val="0"/>
              </a:spcBef>
              <a:spcAft>
                <a:spcPts val="0"/>
              </a:spcAft>
              <a:buClr>
                <a:srgbClr val="000000"/>
              </a:buClr>
              <a:buSzPts val="1800"/>
              <a:buFont typeface="Arial"/>
              <a:buNone/>
              <a:defRPr b="0" i="0" sz="1800" u="none" cap="none" strike="noStrike">
                <a:solidFill>
                  <a:schemeClr val="dk1"/>
                </a:solidFill>
                <a:latin typeface="Open Sans Light"/>
                <a:ea typeface="Open Sans Light"/>
                <a:cs typeface="Open Sans Light"/>
                <a:sym typeface="Open Sans Light"/>
              </a:defRPr>
            </a:lvl7pPr>
            <a:lvl8pPr indent="0" lvl="7" marL="0" marR="0" rtl="0" algn="l">
              <a:lnSpc>
                <a:spcPct val="100000"/>
              </a:lnSpc>
              <a:spcBef>
                <a:spcPts val="0"/>
              </a:spcBef>
              <a:spcAft>
                <a:spcPts val="0"/>
              </a:spcAft>
              <a:buClr>
                <a:srgbClr val="000000"/>
              </a:buClr>
              <a:buSzPts val="1800"/>
              <a:buFont typeface="Arial"/>
              <a:buNone/>
              <a:defRPr b="0" i="0" sz="1800" u="none" cap="none" strike="noStrike">
                <a:solidFill>
                  <a:schemeClr val="dk1"/>
                </a:solidFill>
                <a:latin typeface="Open Sans Light"/>
                <a:ea typeface="Open Sans Light"/>
                <a:cs typeface="Open Sans Light"/>
                <a:sym typeface="Open Sans Light"/>
              </a:defRPr>
            </a:lvl8pPr>
            <a:lvl9pPr indent="0" lvl="8" marL="0" marR="0" rtl="0" algn="l">
              <a:lnSpc>
                <a:spcPct val="100000"/>
              </a:lnSpc>
              <a:spcBef>
                <a:spcPts val="0"/>
              </a:spcBef>
              <a:spcAft>
                <a:spcPts val="0"/>
              </a:spcAft>
              <a:buClr>
                <a:srgbClr val="000000"/>
              </a:buClr>
              <a:buSzPts val="1800"/>
              <a:buFont typeface="Arial"/>
              <a:buNone/>
              <a:defRPr b="0" i="0" sz="1800" u="none" cap="none" strike="noStrike">
                <a:solidFill>
                  <a:schemeClr val="dk1"/>
                </a:solidFill>
                <a:latin typeface="Open Sans Light"/>
                <a:ea typeface="Open Sans Light"/>
                <a:cs typeface="Open Sans Light"/>
                <a:sym typeface="Open Sans Light"/>
              </a:defRPr>
            </a:lvl9pPr>
          </a:lstStyle>
          <a:p>
            <a:pPr indent="0" lvl="0" marL="0" rtl="0" algn="l">
              <a:spcBef>
                <a:spcPts val="0"/>
              </a:spcBef>
              <a:spcAft>
                <a:spcPts val="0"/>
              </a:spcAft>
              <a:buNone/>
            </a:pPr>
            <a:fld id="{00000000-1234-1234-1234-123412341234}" type="slidenum">
              <a:rPr lang="pt-BR"/>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4_Title and Content">
  <p:cSld name="4_Title and Content">
    <p:spTree>
      <p:nvGrpSpPr>
        <p:cNvPr id="40" name="Shape 40"/>
        <p:cNvGrpSpPr/>
        <p:nvPr/>
      </p:nvGrpSpPr>
      <p:grpSpPr>
        <a:xfrm>
          <a:off x="0" y="0"/>
          <a:ext cx="0" cy="0"/>
          <a:chOff x="0" y="0"/>
          <a:chExt cx="0" cy="0"/>
        </a:xfrm>
      </p:grpSpPr>
      <p:sp>
        <p:nvSpPr>
          <p:cNvPr id="41" name="Google Shape;41;p7"/>
          <p:cNvSpPr txBox="1"/>
          <p:nvPr>
            <p:ph type="title"/>
          </p:nvPr>
        </p:nvSpPr>
        <p:spPr>
          <a:xfrm>
            <a:off x="0" y="0"/>
            <a:ext cx="3000000" cy="3000000"/>
          </a:xfrm>
          <a:prstGeom prst="rect">
            <a:avLst/>
          </a:prstGeom>
          <a:noFill/>
          <a:ln>
            <a:noFill/>
          </a:ln>
        </p:spPr>
        <p:txBody>
          <a:bodyPr anchorCtr="0" anchor="t" bIns="45700" lIns="91425" spcFirstLastPara="1" rIns="91425" wrap="square" tIns="45700">
            <a:noAutofit/>
          </a:bodyPr>
          <a:lstStyle>
            <a:lvl1pPr lvl="0" marR="0" rtl="0" algn="l">
              <a:lnSpc>
                <a:spcPct val="90000"/>
              </a:lnSpc>
              <a:spcBef>
                <a:spcPts val="0"/>
              </a:spcBef>
              <a:spcAft>
                <a:spcPts val="0"/>
              </a:spcAft>
              <a:buClr>
                <a:srgbClr val="006077"/>
              </a:buClr>
              <a:buSzPts val="2400"/>
              <a:buFont typeface="Montserrat"/>
              <a:buNone/>
              <a:defRPr b="1" i="0" sz="2400" u="none" cap="none" strike="noStrike">
                <a:solidFill>
                  <a:srgbClr val="006077"/>
                </a:solidFill>
                <a:latin typeface="Montserrat"/>
                <a:ea typeface="Montserrat"/>
                <a:cs typeface="Montserrat"/>
                <a:sym typeface="Montserrat"/>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9pPr>
          </a:lstStyle>
          <a:p/>
        </p:txBody>
      </p:sp>
      <p:sp>
        <p:nvSpPr>
          <p:cNvPr id="42" name="Google Shape;42;p7"/>
          <p:cNvSpPr txBox="1"/>
          <p:nvPr>
            <p:ph idx="1" type="body"/>
          </p:nvPr>
        </p:nvSpPr>
        <p:spPr>
          <a:xfrm>
            <a:off x="0" y="1116674"/>
            <a:ext cx="12192000" cy="276900"/>
          </a:xfrm>
          <a:prstGeom prst="rect">
            <a:avLst/>
          </a:prstGeom>
          <a:noFill/>
          <a:ln>
            <a:noFill/>
          </a:ln>
        </p:spPr>
        <p:txBody>
          <a:bodyPr anchorCtr="0" anchor="t" bIns="45700" lIns="274300" spcFirstLastPara="1" rIns="457200" wrap="square" tIns="45700">
            <a:spAutoFit/>
          </a:bodyPr>
          <a:lstStyle>
            <a:lvl1pPr indent="-320040" lvl="0" marL="457200" marR="0" rtl="0" algn="l">
              <a:lnSpc>
                <a:spcPct val="100000"/>
              </a:lnSpc>
              <a:spcBef>
                <a:spcPts val="1000"/>
              </a:spcBef>
              <a:spcAft>
                <a:spcPts val="0"/>
              </a:spcAft>
              <a:buClr>
                <a:schemeClr val="accent2"/>
              </a:buClr>
              <a:buSzPts val="1440"/>
              <a:buFont typeface="Arial"/>
              <a:buChar char="•"/>
              <a:defRPr b="0" i="0" sz="1800" u="none" cap="none" strike="noStrike">
                <a:solidFill>
                  <a:schemeClr val="accent2"/>
                </a:solidFill>
                <a:latin typeface="Roboto"/>
                <a:ea typeface="Roboto"/>
                <a:cs typeface="Roboto"/>
                <a:sym typeface="Roboto"/>
              </a:defRPr>
            </a:lvl1pPr>
            <a:lvl2pPr indent="-330200" lvl="1" marL="914400" marR="0" rtl="0" algn="l">
              <a:lnSpc>
                <a:spcPct val="100000"/>
              </a:lnSpc>
              <a:spcBef>
                <a:spcPts val="500"/>
              </a:spcBef>
              <a:spcAft>
                <a:spcPts val="0"/>
              </a:spcAft>
              <a:buClr>
                <a:schemeClr val="dk2"/>
              </a:buClr>
              <a:buSzPts val="1600"/>
              <a:buFont typeface="Arial"/>
              <a:buChar char="•"/>
              <a:defRPr b="0" i="0" sz="2000" u="none" cap="none" strike="noStrike">
                <a:solidFill>
                  <a:schemeClr val="dk2"/>
                </a:solidFill>
                <a:latin typeface="Open Sans Light"/>
                <a:ea typeface="Open Sans Light"/>
                <a:cs typeface="Open Sans Light"/>
                <a:sym typeface="Open Sans Light"/>
              </a:defRPr>
            </a:lvl2pPr>
            <a:lvl3pPr indent="-320039" lvl="2" marL="1371600" marR="0" rtl="0" algn="l">
              <a:lnSpc>
                <a:spcPct val="100000"/>
              </a:lnSpc>
              <a:spcBef>
                <a:spcPts val="500"/>
              </a:spcBef>
              <a:spcAft>
                <a:spcPts val="0"/>
              </a:spcAft>
              <a:buClr>
                <a:schemeClr val="dk2"/>
              </a:buClr>
              <a:buSzPts val="1440"/>
              <a:buFont typeface="Arial"/>
              <a:buChar char="•"/>
              <a:defRPr b="0" i="0" sz="1800" u="none" cap="none" strike="noStrike">
                <a:solidFill>
                  <a:schemeClr val="dk2"/>
                </a:solidFill>
                <a:latin typeface="Open Sans Light"/>
                <a:ea typeface="Open Sans Light"/>
                <a:cs typeface="Open Sans Light"/>
                <a:sym typeface="Open Sans Light"/>
              </a:defRPr>
            </a:lvl3pPr>
            <a:lvl4pPr indent="-309880" lvl="3" marL="1828800" marR="0" rtl="0" algn="l">
              <a:lnSpc>
                <a:spcPct val="100000"/>
              </a:lnSpc>
              <a:spcBef>
                <a:spcPts val="500"/>
              </a:spcBef>
              <a:spcAft>
                <a:spcPts val="0"/>
              </a:spcAft>
              <a:buClr>
                <a:schemeClr val="dk2"/>
              </a:buClr>
              <a:buSzPts val="1280"/>
              <a:buFont typeface="Arial"/>
              <a:buChar char="•"/>
              <a:defRPr b="0" i="0" sz="1600" u="none" cap="none" strike="noStrike">
                <a:solidFill>
                  <a:schemeClr val="dk2"/>
                </a:solidFill>
                <a:latin typeface="Open Sans Light"/>
                <a:ea typeface="Open Sans Light"/>
                <a:cs typeface="Open Sans Light"/>
                <a:sym typeface="Open Sans Light"/>
              </a:defRPr>
            </a:lvl4pPr>
            <a:lvl5pPr indent="-309879" lvl="4" marL="2286000" marR="0" rtl="0" algn="l">
              <a:lnSpc>
                <a:spcPct val="100000"/>
              </a:lnSpc>
              <a:spcBef>
                <a:spcPts val="500"/>
              </a:spcBef>
              <a:spcAft>
                <a:spcPts val="0"/>
              </a:spcAft>
              <a:buClr>
                <a:schemeClr val="dk2"/>
              </a:buClr>
              <a:buSzPts val="1280"/>
              <a:buFont typeface="Arial"/>
              <a:buChar char="•"/>
              <a:defRPr b="0" i="0" sz="1600" u="none" cap="none" strike="noStrike">
                <a:solidFill>
                  <a:schemeClr val="dk2"/>
                </a:solidFill>
                <a:latin typeface="Open Sans Light"/>
                <a:ea typeface="Open Sans Light"/>
                <a:cs typeface="Open Sans Light"/>
                <a:sym typeface="Open Sans Light"/>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Open Sans Light"/>
                <a:ea typeface="Open Sans Light"/>
                <a:cs typeface="Open Sans Light"/>
                <a:sym typeface="Open Sans Light"/>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Open Sans Light"/>
                <a:ea typeface="Open Sans Light"/>
                <a:cs typeface="Open Sans Light"/>
                <a:sym typeface="Open Sans Light"/>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Open Sans Light"/>
                <a:ea typeface="Open Sans Light"/>
                <a:cs typeface="Open Sans Light"/>
                <a:sym typeface="Open Sans Light"/>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Open Sans Light"/>
                <a:ea typeface="Open Sans Light"/>
                <a:cs typeface="Open Sans Light"/>
                <a:sym typeface="Open Sans Light"/>
              </a:defRPr>
            </a:lvl9pPr>
          </a:lstStyle>
          <a:p/>
        </p:txBody>
      </p:sp>
      <p:sp>
        <p:nvSpPr>
          <p:cNvPr id="43" name="Google Shape;43;p7"/>
          <p:cNvSpPr txBox="1"/>
          <p:nvPr>
            <p:ph idx="12" type="sldNum"/>
          </p:nvPr>
        </p:nvSpPr>
        <p:spPr>
          <a:xfrm>
            <a:off x="11566769" y="6584473"/>
            <a:ext cx="353400" cy="123000"/>
          </a:xfrm>
          <a:prstGeom prst="rect">
            <a:avLst/>
          </a:prstGeom>
          <a:noFill/>
          <a:ln>
            <a:noFill/>
          </a:ln>
        </p:spPr>
        <p:txBody>
          <a:bodyPr anchorCtr="0" anchor="t" bIns="45700" lIns="91425" spcFirstLastPara="1" rIns="91425" wrap="square" tIns="45700">
            <a:noAutofit/>
          </a:bodyPr>
          <a:lstStyle>
            <a:lvl1pPr indent="0" lvl="0" marL="0" marR="0" rtl="0" algn="l">
              <a:lnSpc>
                <a:spcPct val="100000"/>
              </a:lnSpc>
              <a:spcBef>
                <a:spcPts val="0"/>
              </a:spcBef>
              <a:spcAft>
                <a:spcPts val="0"/>
              </a:spcAft>
              <a:buClr>
                <a:srgbClr val="000000"/>
              </a:buClr>
              <a:buSzPts val="1800"/>
              <a:buFont typeface="Arial"/>
              <a:buNone/>
              <a:defRPr b="1" i="0" sz="1800" u="none" cap="none" strike="noStrike">
                <a:solidFill>
                  <a:schemeClr val="dk1"/>
                </a:solidFill>
                <a:latin typeface="Open Sans ExtraBold"/>
                <a:ea typeface="Open Sans ExtraBold"/>
                <a:cs typeface="Open Sans ExtraBold"/>
                <a:sym typeface="Open Sans ExtraBold"/>
              </a:defRPr>
            </a:lvl1pPr>
            <a:lvl2pPr indent="0" lvl="1" marL="0" marR="0" rtl="0" algn="l">
              <a:lnSpc>
                <a:spcPct val="100000"/>
              </a:lnSpc>
              <a:spcBef>
                <a:spcPts val="0"/>
              </a:spcBef>
              <a:spcAft>
                <a:spcPts val="0"/>
              </a:spcAft>
              <a:buClr>
                <a:srgbClr val="000000"/>
              </a:buClr>
              <a:buSzPts val="1800"/>
              <a:buFont typeface="Arial"/>
              <a:buNone/>
              <a:defRPr b="1" i="0" sz="1800" u="none" cap="none" strike="noStrike">
                <a:solidFill>
                  <a:schemeClr val="dk1"/>
                </a:solidFill>
                <a:latin typeface="Open Sans ExtraBold"/>
                <a:ea typeface="Open Sans ExtraBold"/>
                <a:cs typeface="Open Sans ExtraBold"/>
                <a:sym typeface="Open Sans ExtraBold"/>
              </a:defRPr>
            </a:lvl2pPr>
            <a:lvl3pPr indent="0" lvl="2" marL="0" marR="0" rtl="0" algn="l">
              <a:lnSpc>
                <a:spcPct val="100000"/>
              </a:lnSpc>
              <a:spcBef>
                <a:spcPts val="0"/>
              </a:spcBef>
              <a:spcAft>
                <a:spcPts val="0"/>
              </a:spcAft>
              <a:buClr>
                <a:srgbClr val="000000"/>
              </a:buClr>
              <a:buSzPts val="1800"/>
              <a:buFont typeface="Arial"/>
              <a:buNone/>
              <a:defRPr b="1" i="0" sz="1800" u="none" cap="none" strike="noStrike">
                <a:solidFill>
                  <a:schemeClr val="dk1"/>
                </a:solidFill>
                <a:latin typeface="Open Sans ExtraBold"/>
                <a:ea typeface="Open Sans ExtraBold"/>
                <a:cs typeface="Open Sans ExtraBold"/>
                <a:sym typeface="Open Sans ExtraBold"/>
              </a:defRPr>
            </a:lvl3pPr>
            <a:lvl4pPr indent="0" lvl="3" marL="0" marR="0" rtl="0" algn="l">
              <a:lnSpc>
                <a:spcPct val="100000"/>
              </a:lnSpc>
              <a:spcBef>
                <a:spcPts val="0"/>
              </a:spcBef>
              <a:spcAft>
                <a:spcPts val="0"/>
              </a:spcAft>
              <a:buClr>
                <a:srgbClr val="000000"/>
              </a:buClr>
              <a:buSzPts val="1800"/>
              <a:buFont typeface="Arial"/>
              <a:buNone/>
              <a:defRPr b="1" i="0" sz="1800" u="none" cap="none" strike="noStrike">
                <a:solidFill>
                  <a:schemeClr val="dk1"/>
                </a:solidFill>
                <a:latin typeface="Open Sans ExtraBold"/>
                <a:ea typeface="Open Sans ExtraBold"/>
                <a:cs typeface="Open Sans ExtraBold"/>
                <a:sym typeface="Open Sans ExtraBold"/>
              </a:defRPr>
            </a:lvl4pPr>
            <a:lvl5pPr indent="0" lvl="4" marL="0" marR="0" rtl="0" algn="l">
              <a:lnSpc>
                <a:spcPct val="100000"/>
              </a:lnSpc>
              <a:spcBef>
                <a:spcPts val="0"/>
              </a:spcBef>
              <a:spcAft>
                <a:spcPts val="0"/>
              </a:spcAft>
              <a:buClr>
                <a:srgbClr val="000000"/>
              </a:buClr>
              <a:buSzPts val="1800"/>
              <a:buFont typeface="Arial"/>
              <a:buNone/>
              <a:defRPr b="1" i="0" sz="1800" u="none" cap="none" strike="noStrike">
                <a:solidFill>
                  <a:schemeClr val="dk1"/>
                </a:solidFill>
                <a:latin typeface="Open Sans ExtraBold"/>
                <a:ea typeface="Open Sans ExtraBold"/>
                <a:cs typeface="Open Sans ExtraBold"/>
                <a:sym typeface="Open Sans ExtraBold"/>
              </a:defRPr>
            </a:lvl5pPr>
            <a:lvl6pPr indent="0" lvl="5" marL="0" marR="0" rtl="0" algn="l">
              <a:lnSpc>
                <a:spcPct val="100000"/>
              </a:lnSpc>
              <a:spcBef>
                <a:spcPts val="0"/>
              </a:spcBef>
              <a:spcAft>
                <a:spcPts val="0"/>
              </a:spcAft>
              <a:buClr>
                <a:srgbClr val="000000"/>
              </a:buClr>
              <a:buSzPts val="1800"/>
              <a:buFont typeface="Arial"/>
              <a:buNone/>
              <a:defRPr b="1" i="0" sz="1800" u="none" cap="none" strike="noStrike">
                <a:solidFill>
                  <a:schemeClr val="dk1"/>
                </a:solidFill>
                <a:latin typeface="Open Sans ExtraBold"/>
                <a:ea typeface="Open Sans ExtraBold"/>
                <a:cs typeface="Open Sans ExtraBold"/>
                <a:sym typeface="Open Sans ExtraBold"/>
              </a:defRPr>
            </a:lvl6pPr>
            <a:lvl7pPr indent="0" lvl="6" marL="0" marR="0" rtl="0" algn="l">
              <a:lnSpc>
                <a:spcPct val="100000"/>
              </a:lnSpc>
              <a:spcBef>
                <a:spcPts val="0"/>
              </a:spcBef>
              <a:spcAft>
                <a:spcPts val="0"/>
              </a:spcAft>
              <a:buClr>
                <a:srgbClr val="000000"/>
              </a:buClr>
              <a:buSzPts val="1800"/>
              <a:buFont typeface="Arial"/>
              <a:buNone/>
              <a:defRPr b="1" i="0" sz="1800" u="none" cap="none" strike="noStrike">
                <a:solidFill>
                  <a:schemeClr val="dk1"/>
                </a:solidFill>
                <a:latin typeface="Open Sans ExtraBold"/>
                <a:ea typeface="Open Sans ExtraBold"/>
                <a:cs typeface="Open Sans ExtraBold"/>
                <a:sym typeface="Open Sans ExtraBold"/>
              </a:defRPr>
            </a:lvl7pPr>
            <a:lvl8pPr indent="0" lvl="7" marL="0" marR="0" rtl="0" algn="l">
              <a:lnSpc>
                <a:spcPct val="100000"/>
              </a:lnSpc>
              <a:spcBef>
                <a:spcPts val="0"/>
              </a:spcBef>
              <a:spcAft>
                <a:spcPts val="0"/>
              </a:spcAft>
              <a:buClr>
                <a:srgbClr val="000000"/>
              </a:buClr>
              <a:buSzPts val="1800"/>
              <a:buFont typeface="Arial"/>
              <a:buNone/>
              <a:defRPr b="1" i="0" sz="1800" u="none" cap="none" strike="noStrike">
                <a:solidFill>
                  <a:schemeClr val="dk1"/>
                </a:solidFill>
                <a:latin typeface="Open Sans ExtraBold"/>
                <a:ea typeface="Open Sans ExtraBold"/>
                <a:cs typeface="Open Sans ExtraBold"/>
                <a:sym typeface="Open Sans ExtraBold"/>
              </a:defRPr>
            </a:lvl8pPr>
            <a:lvl9pPr indent="0" lvl="8" marL="0" marR="0" rtl="0" algn="l">
              <a:lnSpc>
                <a:spcPct val="100000"/>
              </a:lnSpc>
              <a:spcBef>
                <a:spcPts val="0"/>
              </a:spcBef>
              <a:spcAft>
                <a:spcPts val="0"/>
              </a:spcAft>
              <a:buClr>
                <a:srgbClr val="000000"/>
              </a:buClr>
              <a:buSzPts val="1800"/>
              <a:buFont typeface="Arial"/>
              <a:buNone/>
              <a:defRPr b="1" i="0" sz="1800" u="none" cap="none" strike="noStrike">
                <a:solidFill>
                  <a:schemeClr val="dk1"/>
                </a:solidFill>
                <a:latin typeface="Open Sans ExtraBold"/>
                <a:ea typeface="Open Sans ExtraBold"/>
                <a:cs typeface="Open Sans ExtraBold"/>
                <a:sym typeface="Open Sans ExtraBold"/>
              </a:defRPr>
            </a:lvl9pPr>
          </a:lstStyle>
          <a:p>
            <a:pPr indent="0" lvl="0" marL="0" rtl="0" algn="l">
              <a:spcBef>
                <a:spcPts val="0"/>
              </a:spcBef>
              <a:spcAft>
                <a:spcPts val="0"/>
              </a:spcAft>
              <a:buNone/>
            </a:pPr>
            <a:fld id="{00000000-1234-1234-1234-123412341234}" type="slidenum">
              <a:rPr lang="pt-BR"/>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Content" type="obj">
  <p:cSld name="OBJECT">
    <p:spTree>
      <p:nvGrpSpPr>
        <p:cNvPr id="44" name="Shape 44"/>
        <p:cNvGrpSpPr/>
        <p:nvPr/>
      </p:nvGrpSpPr>
      <p:grpSpPr>
        <a:xfrm>
          <a:off x="0" y="0"/>
          <a:ext cx="0" cy="0"/>
          <a:chOff x="0" y="0"/>
          <a:chExt cx="0" cy="0"/>
        </a:xfrm>
      </p:grpSpPr>
      <p:sp>
        <p:nvSpPr>
          <p:cNvPr id="45" name="Google Shape;45;p8"/>
          <p:cNvSpPr txBox="1"/>
          <p:nvPr>
            <p:ph type="title"/>
          </p:nvPr>
        </p:nvSpPr>
        <p:spPr>
          <a:xfrm>
            <a:off x="1143000" y="533401"/>
            <a:ext cx="9906000" cy="1382100"/>
          </a:xfrm>
          <a:prstGeom prst="rect">
            <a:avLst/>
          </a:prstGeom>
          <a:noFill/>
          <a:ln>
            <a:noFill/>
          </a:ln>
        </p:spPr>
        <p:txBody>
          <a:bodyPr anchorCtr="0" anchor="t" bIns="45700" lIns="91425" spcFirstLastPara="1" rIns="91425" wrap="square" tIns="45700">
            <a:noAutofit/>
          </a:bodyPr>
          <a:lstStyle>
            <a:lvl1pPr lvl="0" marR="0" rtl="0" algn="l">
              <a:lnSpc>
                <a:spcPct val="90000"/>
              </a:lnSpc>
              <a:spcBef>
                <a:spcPts val="0"/>
              </a:spcBef>
              <a:spcAft>
                <a:spcPts val="0"/>
              </a:spcAft>
              <a:buClr>
                <a:schemeClr val="dk2"/>
              </a:buClr>
              <a:buSzPts val="4400"/>
              <a:buFont typeface="Play"/>
              <a:buNone/>
              <a:defRPr b="0" i="1" sz="4400" u="none" cap="none" strike="noStrike">
                <a:solidFill>
                  <a:schemeClr val="dk2"/>
                </a:solidFill>
                <a:latin typeface="Play"/>
                <a:ea typeface="Play"/>
                <a:cs typeface="Play"/>
                <a:sym typeface="Play"/>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9pPr>
          </a:lstStyle>
          <a:p/>
        </p:txBody>
      </p:sp>
      <p:sp>
        <p:nvSpPr>
          <p:cNvPr id="46" name="Google Shape;46;p8"/>
          <p:cNvSpPr txBox="1"/>
          <p:nvPr>
            <p:ph idx="1" type="body"/>
          </p:nvPr>
        </p:nvSpPr>
        <p:spPr>
          <a:xfrm>
            <a:off x="1143000" y="2009554"/>
            <a:ext cx="9906000" cy="4024500"/>
          </a:xfrm>
          <a:prstGeom prst="rect">
            <a:avLst/>
          </a:prstGeom>
          <a:noFill/>
          <a:ln>
            <a:noFill/>
          </a:ln>
        </p:spPr>
        <p:txBody>
          <a:bodyPr anchorCtr="0" anchor="t" bIns="45700" lIns="91425" spcFirstLastPara="1" rIns="91425" wrap="square" tIns="45700">
            <a:noAutofit/>
          </a:bodyPr>
          <a:lstStyle>
            <a:lvl1pPr indent="-350520" lvl="0" marL="457200" marR="0" rtl="0" algn="l">
              <a:lnSpc>
                <a:spcPct val="100000"/>
              </a:lnSpc>
              <a:spcBef>
                <a:spcPts val="1000"/>
              </a:spcBef>
              <a:spcAft>
                <a:spcPts val="0"/>
              </a:spcAft>
              <a:buClr>
                <a:schemeClr val="dk2"/>
              </a:buClr>
              <a:buSzPts val="1920"/>
              <a:buFont typeface="Arial"/>
              <a:buChar char="•"/>
              <a:defRPr b="0" i="0" sz="2400" u="none" cap="none" strike="noStrike">
                <a:solidFill>
                  <a:schemeClr val="dk2"/>
                </a:solidFill>
                <a:latin typeface="Open Sans Light"/>
                <a:ea typeface="Open Sans Light"/>
                <a:cs typeface="Open Sans Light"/>
                <a:sym typeface="Open Sans Light"/>
              </a:defRPr>
            </a:lvl1pPr>
            <a:lvl2pPr indent="-330200" lvl="1" marL="914400" marR="0" rtl="0" algn="l">
              <a:lnSpc>
                <a:spcPct val="100000"/>
              </a:lnSpc>
              <a:spcBef>
                <a:spcPts val="500"/>
              </a:spcBef>
              <a:spcAft>
                <a:spcPts val="0"/>
              </a:spcAft>
              <a:buClr>
                <a:schemeClr val="dk2"/>
              </a:buClr>
              <a:buSzPts val="1600"/>
              <a:buFont typeface="Arial"/>
              <a:buChar char="•"/>
              <a:defRPr b="0" i="0" sz="2000" u="none" cap="none" strike="noStrike">
                <a:solidFill>
                  <a:schemeClr val="dk2"/>
                </a:solidFill>
                <a:latin typeface="Open Sans Light"/>
                <a:ea typeface="Open Sans Light"/>
                <a:cs typeface="Open Sans Light"/>
                <a:sym typeface="Open Sans Light"/>
              </a:defRPr>
            </a:lvl2pPr>
            <a:lvl3pPr indent="-320039" lvl="2" marL="1371600" marR="0" rtl="0" algn="l">
              <a:lnSpc>
                <a:spcPct val="100000"/>
              </a:lnSpc>
              <a:spcBef>
                <a:spcPts val="500"/>
              </a:spcBef>
              <a:spcAft>
                <a:spcPts val="0"/>
              </a:spcAft>
              <a:buClr>
                <a:schemeClr val="dk2"/>
              </a:buClr>
              <a:buSzPts val="1440"/>
              <a:buFont typeface="Arial"/>
              <a:buChar char="•"/>
              <a:defRPr b="0" i="0" sz="1800" u="none" cap="none" strike="noStrike">
                <a:solidFill>
                  <a:schemeClr val="dk2"/>
                </a:solidFill>
                <a:latin typeface="Open Sans Light"/>
                <a:ea typeface="Open Sans Light"/>
                <a:cs typeface="Open Sans Light"/>
                <a:sym typeface="Open Sans Light"/>
              </a:defRPr>
            </a:lvl3pPr>
            <a:lvl4pPr indent="-309880" lvl="3" marL="1828800" marR="0" rtl="0" algn="l">
              <a:lnSpc>
                <a:spcPct val="100000"/>
              </a:lnSpc>
              <a:spcBef>
                <a:spcPts val="500"/>
              </a:spcBef>
              <a:spcAft>
                <a:spcPts val="0"/>
              </a:spcAft>
              <a:buClr>
                <a:schemeClr val="dk2"/>
              </a:buClr>
              <a:buSzPts val="1280"/>
              <a:buFont typeface="Arial"/>
              <a:buChar char="•"/>
              <a:defRPr b="0" i="0" sz="1600" u="none" cap="none" strike="noStrike">
                <a:solidFill>
                  <a:schemeClr val="dk2"/>
                </a:solidFill>
                <a:latin typeface="Open Sans Light"/>
                <a:ea typeface="Open Sans Light"/>
                <a:cs typeface="Open Sans Light"/>
                <a:sym typeface="Open Sans Light"/>
              </a:defRPr>
            </a:lvl4pPr>
            <a:lvl5pPr indent="-309879" lvl="4" marL="2286000" marR="0" rtl="0" algn="l">
              <a:lnSpc>
                <a:spcPct val="100000"/>
              </a:lnSpc>
              <a:spcBef>
                <a:spcPts val="500"/>
              </a:spcBef>
              <a:spcAft>
                <a:spcPts val="0"/>
              </a:spcAft>
              <a:buClr>
                <a:schemeClr val="dk2"/>
              </a:buClr>
              <a:buSzPts val="1280"/>
              <a:buFont typeface="Arial"/>
              <a:buChar char="•"/>
              <a:defRPr b="0" i="0" sz="1600" u="none" cap="none" strike="noStrike">
                <a:solidFill>
                  <a:schemeClr val="dk2"/>
                </a:solidFill>
                <a:latin typeface="Open Sans Light"/>
                <a:ea typeface="Open Sans Light"/>
                <a:cs typeface="Open Sans Light"/>
                <a:sym typeface="Open Sans Light"/>
              </a:defRPr>
            </a:lvl5pPr>
            <a:lvl6pPr indent="-342900" lvl="5" marL="27432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Open Sans Light"/>
                <a:ea typeface="Open Sans Light"/>
                <a:cs typeface="Open Sans Light"/>
                <a:sym typeface="Open Sans Light"/>
              </a:defRPr>
            </a:lvl6pPr>
            <a:lvl7pPr indent="-342900" lvl="6" marL="32004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Open Sans Light"/>
                <a:ea typeface="Open Sans Light"/>
                <a:cs typeface="Open Sans Light"/>
                <a:sym typeface="Open Sans Light"/>
              </a:defRPr>
            </a:lvl7pPr>
            <a:lvl8pPr indent="-342900" lvl="7" marL="36576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Open Sans Light"/>
                <a:ea typeface="Open Sans Light"/>
                <a:cs typeface="Open Sans Light"/>
                <a:sym typeface="Open Sans Light"/>
              </a:defRPr>
            </a:lvl8pPr>
            <a:lvl9pPr indent="-342900" lvl="8" marL="4114800" marR="0" rtl="0" algn="l">
              <a:lnSpc>
                <a:spcPct val="90000"/>
              </a:lnSpc>
              <a:spcBef>
                <a:spcPts val="500"/>
              </a:spcBef>
              <a:spcAft>
                <a:spcPts val="0"/>
              </a:spcAft>
              <a:buClr>
                <a:schemeClr val="dk1"/>
              </a:buClr>
              <a:buSzPts val="1800"/>
              <a:buFont typeface="Arial"/>
              <a:buChar char="•"/>
              <a:defRPr b="0" i="0" sz="1800" u="none" cap="none" strike="noStrike">
                <a:solidFill>
                  <a:schemeClr val="dk1"/>
                </a:solidFill>
                <a:latin typeface="Open Sans Light"/>
                <a:ea typeface="Open Sans Light"/>
                <a:cs typeface="Open Sans Light"/>
                <a:sym typeface="Open Sans Light"/>
              </a:defRPr>
            </a:lvl9pPr>
          </a:lstStyle>
          <a:p/>
        </p:txBody>
      </p:sp>
      <p:sp>
        <p:nvSpPr>
          <p:cNvPr id="47" name="Google Shape;47;p8"/>
          <p:cNvSpPr txBox="1"/>
          <p:nvPr>
            <p:ph idx="10" type="dt"/>
          </p:nvPr>
        </p:nvSpPr>
        <p:spPr>
          <a:xfrm>
            <a:off x="7337102" y="6398878"/>
            <a:ext cx="4194000" cy="365100"/>
          </a:xfrm>
          <a:prstGeom prst="rect">
            <a:avLst/>
          </a:prstGeom>
          <a:noFill/>
          <a:ln>
            <a:noFill/>
          </a:ln>
        </p:spPr>
        <p:txBody>
          <a:bodyPr anchorCtr="0" anchor="t"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Open Sans Light"/>
                <a:ea typeface="Open Sans Light"/>
                <a:cs typeface="Open Sans Light"/>
                <a:sym typeface="Open Sans Light"/>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Open Sans Light"/>
                <a:ea typeface="Open Sans Light"/>
                <a:cs typeface="Open Sans Light"/>
                <a:sym typeface="Open Sans Light"/>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Open Sans Light"/>
                <a:ea typeface="Open Sans Light"/>
                <a:cs typeface="Open Sans Light"/>
                <a:sym typeface="Open Sans Light"/>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Open Sans Light"/>
                <a:ea typeface="Open Sans Light"/>
                <a:cs typeface="Open Sans Light"/>
                <a:sym typeface="Open Sans Light"/>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Open Sans Light"/>
                <a:ea typeface="Open Sans Light"/>
                <a:cs typeface="Open Sans Light"/>
                <a:sym typeface="Open Sans Light"/>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Open Sans Light"/>
                <a:ea typeface="Open Sans Light"/>
                <a:cs typeface="Open Sans Light"/>
                <a:sym typeface="Open Sans Light"/>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Open Sans Light"/>
                <a:ea typeface="Open Sans Light"/>
                <a:cs typeface="Open Sans Light"/>
                <a:sym typeface="Open Sans Light"/>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Open Sans Light"/>
                <a:ea typeface="Open Sans Light"/>
                <a:cs typeface="Open Sans Light"/>
                <a:sym typeface="Open Sans Light"/>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Open Sans Light"/>
                <a:ea typeface="Open Sans Light"/>
                <a:cs typeface="Open Sans Light"/>
                <a:sym typeface="Open Sans Light"/>
              </a:defRPr>
            </a:lvl9pPr>
          </a:lstStyle>
          <a:p/>
        </p:txBody>
      </p:sp>
      <p:sp>
        <p:nvSpPr>
          <p:cNvPr id="48" name="Google Shape;48;p8"/>
          <p:cNvSpPr txBox="1"/>
          <p:nvPr>
            <p:ph idx="11" type="ftr"/>
          </p:nvPr>
        </p:nvSpPr>
        <p:spPr>
          <a:xfrm>
            <a:off x="154429" y="6398878"/>
            <a:ext cx="4497300" cy="365100"/>
          </a:xfrm>
          <a:prstGeom prst="rect">
            <a:avLst/>
          </a:prstGeom>
          <a:noFill/>
          <a:ln>
            <a:noFill/>
          </a:ln>
        </p:spPr>
        <p:txBody>
          <a:bodyPr anchorCtr="0" anchor="t"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Open Sans Light"/>
                <a:ea typeface="Open Sans Light"/>
                <a:cs typeface="Open Sans Light"/>
                <a:sym typeface="Open Sans Light"/>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Open Sans Light"/>
                <a:ea typeface="Open Sans Light"/>
                <a:cs typeface="Open Sans Light"/>
                <a:sym typeface="Open Sans Light"/>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Open Sans Light"/>
                <a:ea typeface="Open Sans Light"/>
                <a:cs typeface="Open Sans Light"/>
                <a:sym typeface="Open Sans Light"/>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Open Sans Light"/>
                <a:ea typeface="Open Sans Light"/>
                <a:cs typeface="Open Sans Light"/>
                <a:sym typeface="Open Sans Light"/>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Open Sans Light"/>
                <a:ea typeface="Open Sans Light"/>
                <a:cs typeface="Open Sans Light"/>
                <a:sym typeface="Open Sans Light"/>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Open Sans Light"/>
                <a:ea typeface="Open Sans Light"/>
                <a:cs typeface="Open Sans Light"/>
                <a:sym typeface="Open Sans Light"/>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Open Sans Light"/>
                <a:ea typeface="Open Sans Light"/>
                <a:cs typeface="Open Sans Light"/>
                <a:sym typeface="Open Sans Light"/>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Open Sans Light"/>
                <a:ea typeface="Open Sans Light"/>
                <a:cs typeface="Open Sans Light"/>
                <a:sym typeface="Open Sans Light"/>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Open Sans Light"/>
                <a:ea typeface="Open Sans Light"/>
                <a:cs typeface="Open Sans Light"/>
                <a:sym typeface="Open Sans Light"/>
              </a:defRPr>
            </a:lvl9pPr>
          </a:lstStyle>
          <a:p/>
        </p:txBody>
      </p:sp>
      <p:sp>
        <p:nvSpPr>
          <p:cNvPr id="49" name="Google Shape;49;p8"/>
          <p:cNvSpPr txBox="1"/>
          <p:nvPr>
            <p:ph idx="12" type="sldNum"/>
          </p:nvPr>
        </p:nvSpPr>
        <p:spPr>
          <a:xfrm>
            <a:off x="11602477" y="6398878"/>
            <a:ext cx="471000" cy="365100"/>
          </a:xfrm>
          <a:prstGeom prst="rect">
            <a:avLst/>
          </a:prstGeom>
          <a:noFill/>
          <a:ln>
            <a:noFill/>
          </a:ln>
        </p:spPr>
        <p:txBody>
          <a:bodyPr anchorCtr="0" anchor="t" bIns="45700" lIns="91425" spcFirstLastPara="1" rIns="91425" wrap="square" tIns="45700">
            <a:noAutofit/>
          </a:bodyPr>
          <a:lstStyle>
            <a:lvl1pPr indent="0" lvl="0" marL="0" marR="0" rtl="0" algn="l">
              <a:lnSpc>
                <a:spcPct val="100000"/>
              </a:lnSpc>
              <a:spcBef>
                <a:spcPts val="0"/>
              </a:spcBef>
              <a:spcAft>
                <a:spcPts val="0"/>
              </a:spcAft>
              <a:buClr>
                <a:srgbClr val="000000"/>
              </a:buClr>
              <a:buSzPts val="1800"/>
              <a:buFont typeface="Arial"/>
              <a:buNone/>
              <a:defRPr b="0" i="0" sz="1800" u="none" cap="none" strike="noStrike">
                <a:solidFill>
                  <a:schemeClr val="dk1"/>
                </a:solidFill>
                <a:latin typeface="Open Sans Light"/>
                <a:ea typeface="Open Sans Light"/>
                <a:cs typeface="Open Sans Light"/>
                <a:sym typeface="Open Sans Light"/>
              </a:defRPr>
            </a:lvl1pPr>
            <a:lvl2pPr indent="0" lvl="1" marL="0" marR="0" rtl="0" algn="l">
              <a:lnSpc>
                <a:spcPct val="100000"/>
              </a:lnSpc>
              <a:spcBef>
                <a:spcPts val="0"/>
              </a:spcBef>
              <a:spcAft>
                <a:spcPts val="0"/>
              </a:spcAft>
              <a:buClr>
                <a:srgbClr val="000000"/>
              </a:buClr>
              <a:buSzPts val="1800"/>
              <a:buFont typeface="Arial"/>
              <a:buNone/>
              <a:defRPr b="0" i="0" sz="1800" u="none" cap="none" strike="noStrike">
                <a:solidFill>
                  <a:schemeClr val="dk1"/>
                </a:solidFill>
                <a:latin typeface="Open Sans Light"/>
                <a:ea typeface="Open Sans Light"/>
                <a:cs typeface="Open Sans Light"/>
                <a:sym typeface="Open Sans Light"/>
              </a:defRPr>
            </a:lvl2pPr>
            <a:lvl3pPr indent="0" lvl="2" marL="0" marR="0" rtl="0" algn="l">
              <a:lnSpc>
                <a:spcPct val="100000"/>
              </a:lnSpc>
              <a:spcBef>
                <a:spcPts val="0"/>
              </a:spcBef>
              <a:spcAft>
                <a:spcPts val="0"/>
              </a:spcAft>
              <a:buClr>
                <a:srgbClr val="000000"/>
              </a:buClr>
              <a:buSzPts val="1800"/>
              <a:buFont typeface="Arial"/>
              <a:buNone/>
              <a:defRPr b="0" i="0" sz="1800" u="none" cap="none" strike="noStrike">
                <a:solidFill>
                  <a:schemeClr val="dk1"/>
                </a:solidFill>
                <a:latin typeface="Open Sans Light"/>
                <a:ea typeface="Open Sans Light"/>
                <a:cs typeface="Open Sans Light"/>
                <a:sym typeface="Open Sans Light"/>
              </a:defRPr>
            </a:lvl3pPr>
            <a:lvl4pPr indent="0" lvl="3" marL="0" marR="0" rtl="0" algn="l">
              <a:lnSpc>
                <a:spcPct val="100000"/>
              </a:lnSpc>
              <a:spcBef>
                <a:spcPts val="0"/>
              </a:spcBef>
              <a:spcAft>
                <a:spcPts val="0"/>
              </a:spcAft>
              <a:buClr>
                <a:srgbClr val="000000"/>
              </a:buClr>
              <a:buSzPts val="1800"/>
              <a:buFont typeface="Arial"/>
              <a:buNone/>
              <a:defRPr b="0" i="0" sz="1800" u="none" cap="none" strike="noStrike">
                <a:solidFill>
                  <a:schemeClr val="dk1"/>
                </a:solidFill>
                <a:latin typeface="Open Sans Light"/>
                <a:ea typeface="Open Sans Light"/>
                <a:cs typeface="Open Sans Light"/>
                <a:sym typeface="Open Sans Light"/>
              </a:defRPr>
            </a:lvl4pPr>
            <a:lvl5pPr indent="0" lvl="4" marL="0" marR="0" rtl="0" algn="l">
              <a:lnSpc>
                <a:spcPct val="100000"/>
              </a:lnSpc>
              <a:spcBef>
                <a:spcPts val="0"/>
              </a:spcBef>
              <a:spcAft>
                <a:spcPts val="0"/>
              </a:spcAft>
              <a:buClr>
                <a:srgbClr val="000000"/>
              </a:buClr>
              <a:buSzPts val="1800"/>
              <a:buFont typeface="Arial"/>
              <a:buNone/>
              <a:defRPr b="0" i="0" sz="1800" u="none" cap="none" strike="noStrike">
                <a:solidFill>
                  <a:schemeClr val="dk1"/>
                </a:solidFill>
                <a:latin typeface="Open Sans Light"/>
                <a:ea typeface="Open Sans Light"/>
                <a:cs typeface="Open Sans Light"/>
                <a:sym typeface="Open Sans Light"/>
              </a:defRPr>
            </a:lvl5pPr>
            <a:lvl6pPr indent="0" lvl="5" marL="0" marR="0" rtl="0" algn="l">
              <a:lnSpc>
                <a:spcPct val="100000"/>
              </a:lnSpc>
              <a:spcBef>
                <a:spcPts val="0"/>
              </a:spcBef>
              <a:spcAft>
                <a:spcPts val="0"/>
              </a:spcAft>
              <a:buClr>
                <a:srgbClr val="000000"/>
              </a:buClr>
              <a:buSzPts val="1800"/>
              <a:buFont typeface="Arial"/>
              <a:buNone/>
              <a:defRPr b="0" i="0" sz="1800" u="none" cap="none" strike="noStrike">
                <a:solidFill>
                  <a:schemeClr val="dk1"/>
                </a:solidFill>
                <a:latin typeface="Open Sans Light"/>
                <a:ea typeface="Open Sans Light"/>
                <a:cs typeface="Open Sans Light"/>
                <a:sym typeface="Open Sans Light"/>
              </a:defRPr>
            </a:lvl6pPr>
            <a:lvl7pPr indent="0" lvl="6" marL="0" marR="0" rtl="0" algn="l">
              <a:lnSpc>
                <a:spcPct val="100000"/>
              </a:lnSpc>
              <a:spcBef>
                <a:spcPts val="0"/>
              </a:spcBef>
              <a:spcAft>
                <a:spcPts val="0"/>
              </a:spcAft>
              <a:buClr>
                <a:srgbClr val="000000"/>
              </a:buClr>
              <a:buSzPts val="1800"/>
              <a:buFont typeface="Arial"/>
              <a:buNone/>
              <a:defRPr b="0" i="0" sz="1800" u="none" cap="none" strike="noStrike">
                <a:solidFill>
                  <a:schemeClr val="dk1"/>
                </a:solidFill>
                <a:latin typeface="Open Sans Light"/>
                <a:ea typeface="Open Sans Light"/>
                <a:cs typeface="Open Sans Light"/>
                <a:sym typeface="Open Sans Light"/>
              </a:defRPr>
            </a:lvl7pPr>
            <a:lvl8pPr indent="0" lvl="7" marL="0" marR="0" rtl="0" algn="l">
              <a:lnSpc>
                <a:spcPct val="100000"/>
              </a:lnSpc>
              <a:spcBef>
                <a:spcPts val="0"/>
              </a:spcBef>
              <a:spcAft>
                <a:spcPts val="0"/>
              </a:spcAft>
              <a:buClr>
                <a:srgbClr val="000000"/>
              </a:buClr>
              <a:buSzPts val="1800"/>
              <a:buFont typeface="Arial"/>
              <a:buNone/>
              <a:defRPr b="0" i="0" sz="1800" u="none" cap="none" strike="noStrike">
                <a:solidFill>
                  <a:schemeClr val="dk1"/>
                </a:solidFill>
                <a:latin typeface="Open Sans Light"/>
                <a:ea typeface="Open Sans Light"/>
                <a:cs typeface="Open Sans Light"/>
                <a:sym typeface="Open Sans Light"/>
              </a:defRPr>
            </a:lvl8pPr>
            <a:lvl9pPr indent="0" lvl="8" marL="0" marR="0" rtl="0" algn="l">
              <a:lnSpc>
                <a:spcPct val="100000"/>
              </a:lnSpc>
              <a:spcBef>
                <a:spcPts val="0"/>
              </a:spcBef>
              <a:spcAft>
                <a:spcPts val="0"/>
              </a:spcAft>
              <a:buClr>
                <a:srgbClr val="000000"/>
              </a:buClr>
              <a:buSzPts val="1800"/>
              <a:buFont typeface="Arial"/>
              <a:buNone/>
              <a:defRPr b="0" i="0" sz="1800" u="none" cap="none" strike="noStrike">
                <a:solidFill>
                  <a:schemeClr val="dk1"/>
                </a:solidFill>
                <a:latin typeface="Open Sans Light"/>
                <a:ea typeface="Open Sans Light"/>
                <a:cs typeface="Open Sans Light"/>
                <a:sym typeface="Open Sans Light"/>
              </a:defRPr>
            </a:lvl9pPr>
          </a:lstStyle>
          <a:p>
            <a:pPr indent="0" lvl="0" marL="0" rtl="0" algn="l">
              <a:spcBef>
                <a:spcPts val="0"/>
              </a:spcBef>
              <a:spcAft>
                <a:spcPts val="0"/>
              </a:spcAft>
              <a:buNone/>
            </a:pPr>
            <a:fld id="{00000000-1234-1234-1234-123412341234}" type="slidenum">
              <a:rPr lang="pt-BR"/>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50" name="Shape 50"/>
        <p:cNvGrpSpPr/>
        <p:nvPr/>
      </p:nvGrpSpPr>
      <p:grpSpPr>
        <a:xfrm>
          <a:off x="0" y="0"/>
          <a:ext cx="0" cy="0"/>
          <a:chOff x="0" y="0"/>
          <a:chExt cx="0" cy="0"/>
        </a:xfrm>
      </p:grpSpPr>
      <p:sp>
        <p:nvSpPr>
          <p:cNvPr id="51" name="Google Shape;51;p9"/>
          <p:cNvSpPr txBox="1"/>
          <p:nvPr>
            <p:ph type="title"/>
          </p:nvPr>
        </p:nvSpPr>
        <p:spPr>
          <a:xfrm>
            <a:off x="1143000" y="533401"/>
            <a:ext cx="9906000" cy="1382100"/>
          </a:xfrm>
          <a:prstGeom prst="rect">
            <a:avLst/>
          </a:prstGeom>
          <a:noFill/>
          <a:ln>
            <a:noFill/>
          </a:ln>
        </p:spPr>
        <p:txBody>
          <a:bodyPr anchorCtr="0" anchor="t" bIns="45700" lIns="91425" spcFirstLastPara="1" rIns="91425" wrap="square" tIns="45700">
            <a:noAutofit/>
          </a:bodyPr>
          <a:lstStyle>
            <a:lvl1pPr lvl="0" marR="0" rtl="0" algn="l">
              <a:lnSpc>
                <a:spcPct val="90000"/>
              </a:lnSpc>
              <a:spcBef>
                <a:spcPts val="0"/>
              </a:spcBef>
              <a:spcAft>
                <a:spcPts val="0"/>
              </a:spcAft>
              <a:buClr>
                <a:schemeClr val="dk2"/>
              </a:buClr>
              <a:buSzPts val="4400"/>
              <a:buFont typeface="Play"/>
              <a:buNone/>
              <a:defRPr b="0" i="1" sz="4400" u="none" cap="none" strike="noStrike">
                <a:solidFill>
                  <a:schemeClr val="dk2"/>
                </a:solidFill>
                <a:latin typeface="Play"/>
                <a:ea typeface="Play"/>
                <a:cs typeface="Play"/>
                <a:sym typeface="Play"/>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rgbClr val="000000"/>
                </a:solidFill>
                <a:latin typeface="Arial"/>
                <a:ea typeface="Arial"/>
                <a:cs typeface="Arial"/>
                <a:sym typeface="Arial"/>
              </a:defRPr>
            </a:lvl9pPr>
          </a:lstStyle>
          <a:p/>
        </p:txBody>
      </p:sp>
      <p:sp>
        <p:nvSpPr>
          <p:cNvPr id="52" name="Google Shape;52;p9"/>
          <p:cNvSpPr txBox="1"/>
          <p:nvPr>
            <p:ph idx="10" type="dt"/>
          </p:nvPr>
        </p:nvSpPr>
        <p:spPr>
          <a:xfrm>
            <a:off x="7337102" y="6398878"/>
            <a:ext cx="4194000" cy="365100"/>
          </a:xfrm>
          <a:prstGeom prst="rect">
            <a:avLst/>
          </a:prstGeom>
          <a:noFill/>
          <a:ln>
            <a:noFill/>
          </a:ln>
        </p:spPr>
        <p:txBody>
          <a:bodyPr anchorCtr="0" anchor="t"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Open Sans Light"/>
                <a:ea typeface="Open Sans Light"/>
                <a:cs typeface="Open Sans Light"/>
                <a:sym typeface="Open Sans Light"/>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Open Sans Light"/>
                <a:ea typeface="Open Sans Light"/>
                <a:cs typeface="Open Sans Light"/>
                <a:sym typeface="Open Sans Light"/>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Open Sans Light"/>
                <a:ea typeface="Open Sans Light"/>
                <a:cs typeface="Open Sans Light"/>
                <a:sym typeface="Open Sans Light"/>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Open Sans Light"/>
                <a:ea typeface="Open Sans Light"/>
                <a:cs typeface="Open Sans Light"/>
                <a:sym typeface="Open Sans Light"/>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Open Sans Light"/>
                <a:ea typeface="Open Sans Light"/>
                <a:cs typeface="Open Sans Light"/>
                <a:sym typeface="Open Sans Light"/>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Open Sans Light"/>
                <a:ea typeface="Open Sans Light"/>
                <a:cs typeface="Open Sans Light"/>
                <a:sym typeface="Open Sans Light"/>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Open Sans Light"/>
                <a:ea typeface="Open Sans Light"/>
                <a:cs typeface="Open Sans Light"/>
                <a:sym typeface="Open Sans Light"/>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Open Sans Light"/>
                <a:ea typeface="Open Sans Light"/>
                <a:cs typeface="Open Sans Light"/>
                <a:sym typeface="Open Sans Light"/>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Open Sans Light"/>
                <a:ea typeface="Open Sans Light"/>
                <a:cs typeface="Open Sans Light"/>
                <a:sym typeface="Open Sans Light"/>
              </a:defRPr>
            </a:lvl9pPr>
          </a:lstStyle>
          <a:p/>
        </p:txBody>
      </p:sp>
      <p:sp>
        <p:nvSpPr>
          <p:cNvPr id="53" name="Google Shape;53;p9"/>
          <p:cNvSpPr txBox="1"/>
          <p:nvPr>
            <p:ph idx="11" type="ftr"/>
          </p:nvPr>
        </p:nvSpPr>
        <p:spPr>
          <a:xfrm>
            <a:off x="154429" y="6398878"/>
            <a:ext cx="4497300" cy="365100"/>
          </a:xfrm>
          <a:prstGeom prst="rect">
            <a:avLst/>
          </a:prstGeom>
          <a:noFill/>
          <a:ln>
            <a:noFill/>
          </a:ln>
        </p:spPr>
        <p:txBody>
          <a:bodyPr anchorCtr="0" anchor="t" bIns="45700" lIns="91425" spcFirstLastPara="1" rIns="91425" wrap="square" tIns="45700">
            <a:noAutofit/>
          </a:bodyPr>
          <a:lstStyle>
            <a:lvl1pPr lvl="0"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Open Sans Light"/>
                <a:ea typeface="Open Sans Light"/>
                <a:cs typeface="Open Sans Light"/>
                <a:sym typeface="Open Sans Light"/>
              </a:defRPr>
            </a:lvl1pPr>
            <a:lvl2pPr lvl="1"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Open Sans Light"/>
                <a:ea typeface="Open Sans Light"/>
                <a:cs typeface="Open Sans Light"/>
                <a:sym typeface="Open Sans Light"/>
              </a:defRPr>
            </a:lvl2pPr>
            <a:lvl3pPr lvl="2"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Open Sans Light"/>
                <a:ea typeface="Open Sans Light"/>
                <a:cs typeface="Open Sans Light"/>
                <a:sym typeface="Open Sans Light"/>
              </a:defRPr>
            </a:lvl3pPr>
            <a:lvl4pPr lvl="3"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Open Sans Light"/>
                <a:ea typeface="Open Sans Light"/>
                <a:cs typeface="Open Sans Light"/>
                <a:sym typeface="Open Sans Light"/>
              </a:defRPr>
            </a:lvl4pPr>
            <a:lvl5pPr lvl="4"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Open Sans Light"/>
                <a:ea typeface="Open Sans Light"/>
                <a:cs typeface="Open Sans Light"/>
                <a:sym typeface="Open Sans Light"/>
              </a:defRPr>
            </a:lvl5pPr>
            <a:lvl6pPr lvl="5"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Open Sans Light"/>
                <a:ea typeface="Open Sans Light"/>
                <a:cs typeface="Open Sans Light"/>
                <a:sym typeface="Open Sans Light"/>
              </a:defRPr>
            </a:lvl6pPr>
            <a:lvl7pPr lvl="6"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Open Sans Light"/>
                <a:ea typeface="Open Sans Light"/>
                <a:cs typeface="Open Sans Light"/>
                <a:sym typeface="Open Sans Light"/>
              </a:defRPr>
            </a:lvl7pPr>
            <a:lvl8pPr lvl="7"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Open Sans Light"/>
                <a:ea typeface="Open Sans Light"/>
                <a:cs typeface="Open Sans Light"/>
                <a:sym typeface="Open Sans Light"/>
              </a:defRPr>
            </a:lvl8pPr>
            <a:lvl9pPr lvl="8" marR="0" rtl="0" algn="l">
              <a:lnSpc>
                <a:spcPct val="100000"/>
              </a:lnSpc>
              <a:spcBef>
                <a:spcPts val="0"/>
              </a:spcBef>
              <a:spcAft>
                <a:spcPts val="0"/>
              </a:spcAft>
              <a:buClr>
                <a:srgbClr val="000000"/>
              </a:buClr>
              <a:buSzPts val="1400"/>
              <a:buFont typeface="Arial"/>
              <a:buNone/>
              <a:defRPr b="0" i="0" sz="1800" u="none" cap="none" strike="noStrike">
                <a:solidFill>
                  <a:schemeClr val="dk1"/>
                </a:solidFill>
                <a:latin typeface="Open Sans Light"/>
                <a:ea typeface="Open Sans Light"/>
                <a:cs typeface="Open Sans Light"/>
                <a:sym typeface="Open Sans Light"/>
              </a:defRPr>
            </a:lvl9pPr>
          </a:lstStyle>
          <a:p/>
        </p:txBody>
      </p:sp>
      <p:sp>
        <p:nvSpPr>
          <p:cNvPr id="54" name="Google Shape;54;p9"/>
          <p:cNvSpPr txBox="1"/>
          <p:nvPr>
            <p:ph idx="12" type="sldNum"/>
          </p:nvPr>
        </p:nvSpPr>
        <p:spPr>
          <a:xfrm>
            <a:off x="11602477" y="6398878"/>
            <a:ext cx="471000" cy="365100"/>
          </a:xfrm>
          <a:prstGeom prst="rect">
            <a:avLst/>
          </a:prstGeom>
          <a:noFill/>
          <a:ln>
            <a:noFill/>
          </a:ln>
        </p:spPr>
        <p:txBody>
          <a:bodyPr anchorCtr="0" anchor="t" bIns="45700" lIns="91425" spcFirstLastPara="1" rIns="91425" wrap="square" tIns="45700">
            <a:noAutofit/>
          </a:bodyPr>
          <a:lstStyle>
            <a:lvl1pPr indent="0" lvl="0" marL="0" marR="0" rtl="0" algn="l">
              <a:lnSpc>
                <a:spcPct val="100000"/>
              </a:lnSpc>
              <a:spcBef>
                <a:spcPts val="0"/>
              </a:spcBef>
              <a:spcAft>
                <a:spcPts val="0"/>
              </a:spcAft>
              <a:buClr>
                <a:srgbClr val="000000"/>
              </a:buClr>
              <a:buSzPts val="1800"/>
              <a:buFont typeface="Arial"/>
              <a:buNone/>
              <a:defRPr b="0" i="0" sz="1800" u="none" cap="none" strike="noStrike">
                <a:solidFill>
                  <a:schemeClr val="dk1"/>
                </a:solidFill>
                <a:latin typeface="Open Sans Light"/>
                <a:ea typeface="Open Sans Light"/>
                <a:cs typeface="Open Sans Light"/>
                <a:sym typeface="Open Sans Light"/>
              </a:defRPr>
            </a:lvl1pPr>
            <a:lvl2pPr indent="0" lvl="1" marL="0" marR="0" rtl="0" algn="l">
              <a:lnSpc>
                <a:spcPct val="100000"/>
              </a:lnSpc>
              <a:spcBef>
                <a:spcPts val="0"/>
              </a:spcBef>
              <a:spcAft>
                <a:spcPts val="0"/>
              </a:spcAft>
              <a:buClr>
                <a:srgbClr val="000000"/>
              </a:buClr>
              <a:buSzPts val="1800"/>
              <a:buFont typeface="Arial"/>
              <a:buNone/>
              <a:defRPr b="0" i="0" sz="1800" u="none" cap="none" strike="noStrike">
                <a:solidFill>
                  <a:schemeClr val="dk1"/>
                </a:solidFill>
                <a:latin typeface="Open Sans Light"/>
                <a:ea typeface="Open Sans Light"/>
                <a:cs typeface="Open Sans Light"/>
                <a:sym typeface="Open Sans Light"/>
              </a:defRPr>
            </a:lvl2pPr>
            <a:lvl3pPr indent="0" lvl="2" marL="0" marR="0" rtl="0" algn="l">
              <a:lnSpc>
                <a:spcPct val="100000"/>
              </a:lnSpc>
              <a:spcBef>
                <a:spcPts val="0"/>
              </a:spcBef>
              <a:spcAft>
                <a:spcPts val="0"/>
              </a:spcAft>
              <a:buClr>
                <a:srgbClr val="000000"/>
              </a:buClr>
              <a:buSzPts val="1800"/>
              <a:buFont typeface="Arial"/>
              <a:buNone/>
              <a:defRPr b="0" i="0" sz="1800" u="none" cap="none" strike="noStrike">
                <a:solidFill>
                  <a:schemeClr val="dk1"/>
                </a:solidFill>
                <a:latin typeface="Open Sans Light"/>
                <a:ea typeface="Open Sans Light"/>
                <a:cs typeface="Open Sans Light"/>
                <a:sym typeface="Open Sans Light"/>
              </a:defRPr>
            </a:lvl3pPr>
            <a:lvl4pPr indent="0" lvl="3" marL="0" marR="0" rtl="0" algn="l">
              <a:lnSpc>
                <a:spcPct val="100000"/>
              </a:lnSpc>
              <a:spcBef>
                <a:spcPts val="0"/>
              </a:spcBef>
              <a:spcAft>
                <a:spcPts val="0"/>
              </a:spcAft>
              <a:buClr>
                <a:srgbClr val="000000"/>
              </a:buClr>
              <a:buSzPts val="1800"/>
              <a:buFont typeface="Arial"/>
              <a:buNone/>
              <a:defRPr b="0" i="0" sz="1800" u="none" cap="none" strike="noStrike">
                <a:solidFill>
                  <a:schemeClr val="dk1"/>
                </a:solidFill>
                <a:latin typeface="Open Sans Light"/>
                <a:ea typeface="Open Sans Light"/>
                <a:cs typeface="Open Sans Light"/>
                <a:sym typeface="Open Sans Light"/>
              </a:defRPr>
            </a:lvl4pPr>
            <a:lvl5pPr indent="0" lvl="4" marL="0" marR="0" rtl="0" algn="l">
              <a:lnSpc>
                <a:spcPct val="100000"/>
              </a:lnSpc>
              <a:spcBef>
                <a:spcPts val="0"/>
              </a:spcBef>
              <a:spcAft>
                <a:spcPts val="0"/>
              </a:spcAft>
              <a:buClr>
                <a:srgbClr val="000000"/>
              </a:buClr>
              <a:buSzPts val="1800"/>
              <a:buFont typeface="Arial"/>
              <a:buNone/>
              <a:defRPr b="0" i="0" sz="1800" u="none" cap="none" strike="noStrike">
                <a:solidFill>
                  <a:schemeClr val="dk1"/>
                </a:solidFill>
                <a:latin typeface="Open Sans Light"/>
                <a:ea typeface="Open Sans Light"/>
                <a:cs typeface="Open Sans Light"/>
                <a:sym typeface="Open Sans Light"/>
              </a:defRPr>
            </a:lvl5pPr>
            <a:lvl6pPr indent="0" lvl="5" marL="0" marR="0" rtl="0" algn="l">
              <a:lnSpc>
                <a:spcPct val="100000"/>
              </a:lnSpc>
              <a:spcBef>
                <a:spcPts val="0"/>
              </a:spcBef>
              <a:spcAft>
                <a:spcPts val="0"/>
              </a:spcAft>
              <a:buClr>
                <a:srgbClr val="000000"/>
              </a:buClr>
              <a:buSzPts val="1800"/>
              <a:buFont typeface="Arial"/>
              <a:buNone/>
              <a:defRPr b="0" i="0" sz="1800" u="none" cap="none" strike="noStrike">
                <a:solidFill>
                  <a:schemeClr val="dk1"/>
                </a:solidFill>
                <a:latin typeface="Open Sans Light"/>
                <a:ea typeface="Open Sans Light"/>
                <a:cs typeface="Open Sans Light"/>
                <a:sym typeface="Open Sans Light"/>
              </a:defRPr>
            </a:lvl6pPr>
            <a:lvl7pPr indent="0" lvl="6" marL="0" marR="0" rtl="0" algn="l">
              <a:lnSpc>
                <a:spcPct val="100000"/>
              </a:lnSpc>
              <a:spcBef>
                <a:spcPts val="0"/>
              </a:spcBef>
              <a:spcAft>
                <a:spcPts val="0"/>
              </a:spcAft>
              <a:buClr>
                <a:srgbClr val="000000"/>
              </a:buClr>
              <a:buSzPts val="1800"/>
              <a:buFont typeface="Arial"/>
              <a:buNone/>
              <a:defRPr b="0" i="0" sz="1800" u="none" cap="none" strike="noStrike">
                <a:solidFill>
                  <a:schemeClr val="dk1"/>
                </a:solidFill>
                <a:latin typeface="Open Sans Light"/>
                <a:ea typeface="Open Sans Light"/>
                <a:cs typeface="Open Sans Light"/>
                <a:sym typeface="Open Sans Light"/>
              </a:defRPr>
            </a:lvl7pPr>
            <a:lvl8pPr indent="0" lvl="7" marL="0" marR="0" rtl="0" algn="l">
              <a:lnSpc>
                <a:spcPct val="100000"/>
              </a:lnSpc>
              <a:spcBef>
                <a:spcPts val="0"/>
              </a:spcBef>
              <a:spcAft>
                <a:spcPts val="0"/>
              </a:spcAft>
              <a:buClr>
                <a:srgbClr val="000000"/>
              </a:buClr>
              <a:buSzPts val="1800"/>
              <a:buFont typeface="Arial"/>
              <a:buNone/>
              <a:defRPr b="0" i="0" sz="1800" u="none" cap="none" strike="noStrike">
                <a:solidFill>
                  <a:schemeClr val="dk1"/>
                </a:solidFill>
                <a:latin typeface="Open Sans Light"/>
                <a:ea typeface="Open Sans Light"/>
                <a:cs typeface="Open Sans Light"/>
                <a:sym typeface="Open Sans Light"/>
              </a:defRPr>
            </a:lvl8pPr>
            <a:lvl9pPr indent="0" lvl="8" marL="0" marR="0" rtl="0" algn="l">
              <a:lnSpc>
                <a:spcPct val="100000"/>
              </a:lnSpc>
              <a:spcBef>
                <a:spcPts val="0"/>
              </a:spcBef>
              <a:spcAft>
                <a:spcPts val="0"/>
              </a:spcAft>
              <a:buClr>
                <a:srgbClr val="000000"/>
              </a:buClr>
              <a:buSzPts val="1800"/>
              <a:buFont typeface="Arial"/>
              <a:buNone/>
              <a:defRPr b="0" i="0" sz="1800" u="none" cap="none" strike="noStrike">
                <a:solidFill>
                  <a:schemeClr val="dk1"/>
                </a:solidFill>
                <a:latin typeface="Open Sans Light"/>
                <a:ea typeface="Open Sans Light"/>
                <a:cs typeface="Open Sans Light"/>
                <a:sym typeface="Open Sans Light"/>
              </a:defRPr>
            </a:lvl9pPr>
          </a:lstStyle>
          <a:p>
            <a:pPr indent="0" lvl="0" marL="0" rtl="0" algn="l">
              <a:spcBef>
                <a:spcPts val="0"/>
              </a:spcBef>
              <a:spcAft>
                <a:spcPts val="0"/>
              </a:spcAft>
              <a:buNone/>
            </a:pPr>
            <a:fld id="{00000000-1234-1234-1234-123412341234}" type="slidenum">
              <a:rPr lang="pt-BR"/>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9" Type="http://schemas.openxmlformats.org/officeDocument/2006/relationships/theme" Target="../theme/theme2.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9" name="Shape 9"/>
        <p:cNvGrpSpPr/>
        <p:nvPr/>
      </p:nvGrpSpPr>
      <p:grpSpPr>
        <a:xfrm>
          <a:off x="0" y="0"/>
          <a:ext cx="0" cy="0"/>
          <a:chOff x="0" y="0"/>
          <a:chExt cx="0" cy="0"/>
        </a:xfrm>
      </p:grpSpPr>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Lst>
  <p:transition spd="med">
    <p:fade/>
  </p:transition>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4.png"/><Relationship Id="rId4" Type="http://schemas.openxmlformats.org/officeDocument/2006/relationships/image" Target="../media/image18.gif"/></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0.xml"/><Relationship Id="rId3" Type="http://schemas.openxmlformats.org/officeDocument/2006/relationships/image" Target="../media/image4.png"/><Relationship Id="rId4" Type="http://schemas.openxmlformats.org/officeDocument/2006/relationships/image" Target="../media/image20.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1.xml"/><Relationship Id="rId3" Type="http://schemas.openxmlformats.org/officeDocument/2006/relationships/image" Target="../media/image4.png"/><Relationship Id="rId4" Type="http://schemas.openxmlformats.org/officeDocument/2006/relationships/image" Target="../media/image24.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2.xml"/><Relationship Id="rId3" Type="http://schemas.openxmlformats.org/officeDocument/2006/relationships/image" Target="../media/image4.png"/><Relationship Id="rId4" Type="http://schemas.openxmlformats.org/officeDocument/2006/relationships/image" Target="../media/image25.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3.xml"/><Relationship Id="rId3" Type="http://schemas.openxmlformats.org/officeDocument/2006/relationships/image" Target="../media/image4.png"/><Relationship Id="rId4" Type="http://schemas.openxmlformats.org/officeDocument/2006/relationships/image" Target="../media/image25.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4.xml"/><Relationship Id="rId3" Type="http://schemas.openxmlformats.org/officeDocument/2006/relationships/image" Target="../media/image4.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5.xml"/><Relationship Id="rId3" Type="http://schemas.openxmlformats.org/officeDocument/2006/relationships/image" Target="../media/image4.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6.xml"/><Relationship Id="rId3" Type="http://schemas.openxmlformats.org/officeDocument/2006/relationships/image" Target="../media/image4.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7.xml"/><Relationship Id="rId3" Type="http://schemas.openxmlformats.org/officeDocument/2006/relationships/image" Target="../media/image4.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8.xml"/><Relationship Id="rId3" Type="http://schemas.openxmlformats.org/officeDocument/2006/relationships/image" Target="../media/image4.png"/><Relationship Id="rId4" Type="http://schemas.openxmlformats.org/officeDocument/2006/relationships/image" Target="../media/image17.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9.xml"/><Relationship Id="rId3" Type="http://schemas.openxmlformats.org/officeDocument/2006/relationships/image" Target="../media/image4.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 Id="rId3" Type="http://schemas.openxmlformats.org/officeDocument/2006/relationships/image" Target="../media/image8.png"/><Relationship Id="rId4" Type="http://schemas.openxmlformats.org/officeDocument/2006/relationships/image" Target="../media/image4.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0.xml"/><Relationship Id="rId3" Type="http://schemas.openxmlformats.org/officeDocument/2006/relationships/image" Target="../media/image4.pn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1.xml"/><Relationship Id="rId3" Type="http://schemas.openxmlformats.org/officeDocument/2006/relationships/image" Target="../media/image4.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2.xml"/><Relationship Id="rId3" Type="http://schemas.openxmlformats.org/officeDocument/2006/relationships/image" Target="../media/image4.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3.xml"/><Relationship Id="rId3" Type="http://schemas.openxmlformats.org/officeDocument/2006/relationships/image" Target="../media/image4.png"/><Relationship Id="rId4" Type="http://schemas.openxmlformats.org/officeDocument/2006/relationships/image" Target="../media/image19.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4.xml"/><Relationship Id="rId3" Type="http://schemas.openxmlformats.org/officeDocument/2006/relationships/image" Target="../media/image4.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5.xml"/><Relationship Id="rId3" Type="http://schemas.openxmlformats.org/officeDocument/2006/relationships/image" Target="../media/image4.png"/></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6.xml"/><Relationship Id="rId3" Type="http://schemas.openxmlformats.org/officeDocument/2006/relationships/image" Target="../media/image4.png"/></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7.xml"/><Relationship Id="rId3" Type="http://schemas.openxmlformats.org/officeDocument/2006/relationships/image" Target="../media/image4.png"/></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8.xml"/><Relationship Id="rId3" Type="http://schemas.openxmlformats.org/officeDocument/2006/relationships/image" Target="../media/image4.png"/></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9.xml"/><Relationship Id="rId3" Type="http://schemas.openxmlformats.org/officeDocument/2006/relationships/image" Target="../media/image4.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 Id="rId3" Type="http://schemas.openxmlformats.org/officeDocument/2006/relationships/image" Target="../media/image8.png"/><Relationship Id="rId4" Type="http://schemas.openxmlformats.org/officeDocument/2006/relationships/image" Target="../media/image4.png"/></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0.xml"/><Relationship Id="rId3" Type="http://schemas.openxmlformats.org/officeDocument/2006/relationships/image" Target="../media/image4.png"/></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1.xml"/><Relationship Id="rId3" Type="http://schemas.openxmlformats.org/officeDocument/2006/relationships/image" Target="../media/image4.png"/></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2.xml"/><Relationship Id="rId3" Type="http://schemas.openxmlformats.org/officeDocument/2006/relationships/image" Target="../media/image4.png"/></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3.xml"/><Relationship Id="rId3" Type="http://schemas.openxmlformats.org/officeDocument/2006/relationships/image" Target="../media/image4.png"/></Relationships>
</file>

<file path=ppt/slides/_rels/slide3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4.xml"/><Relationship Id="rId3" Type="http://schemas.openxmlformats.org/officeDocument/2006/relationships/image" Target="../media/image4.png"/></Relationships>
</file>

<file path=ppt/slides/_rels/slide3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5.xml"/><Relationship Id="rId3" Type="http://schemas.openxmlformats.org/officeDocument/2006/relationships/image" Target="../media/image4.png"/></Relationships>
</file>

<file path=ppt/slides/_rels/slide36.xml.rels><?xml version="1.0" encoding="UTF-8" standalone="yes"?><Relationships xmlns="http://schemas.openxmlformats.org/package/2006/relationships"><Relationship Id="rId1" Type="http://schemas.openxmlformats.org/officeDocument/2006/relationships/slideLayout" Target="../slideLayouts/slideLayout5.xml"/><Relationship Id="rId2" Type="http://schemas.openxmlformats.org/officeDocument/2006/relationships/notesSlide" Target="../notesSlides/notesSlide36.xml"/></Relationships>
</file>

<file path=ppt/slides/_rels/slide3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7.xml"/><Relationship Id="rId3" Type="http://schemas.openxmlformats.org/officeDocument/2006/relationships/image" Target="../media/image4.png"/></Relationships>
</file>

<file path=ppt/slides/_rels/slide3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8.xml"/><Relationship Id="rId3" Type="http://schemas.openxmlformats.org/officeDocument/2006/relationships/image" Target="../media/image28.png"/><Relationship Id="rId4" Type="http://schemas.openxmlformats.org/officeDocument/2006/relationships/image" Target="../media/image4.png"/><Relationship Id="rId5" Type="http://schemas.openxmlformats.org/officeDocument/2006/relationships/image" Target="../media/image29.png"/></Relationships>
</file>

<file path=ppt/slides/_rels/slide3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9.xml"/><Relationship Id="rId3" Type="http://schemas.openxmlformats.org/officeDocument/2006/relationships/image" Target="../media/image28.png"/><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4.xml"/><Relationship Id="rId3" Type="http://schemas.openxmlformats.org/officeDocument/2006/relationships/image" Target="../media/image8.png"/><Relationship Id="rId4" Type="http://schemas.openxmlformats.org/officeDocument/2006/relationships/image" Target="../media/image4.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5.xml"/><Relationship Id="rId3" Type="http://schemas.openxmlformats.org/officeDocument/2006/relationships/image" Target="../media/image4.png"/><Relationship Id="rId4" Type="http://schemas.openxmlformats.org/officeDocument/2006/relationships/image" Target="../media/image7.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6.xml"/><Relationship Id="rId3" Type="http://schemas.openxmlformats.org/officeDocument/2006/relationships/image" Target="../media/image4.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7.xml"/><Relationship Id="rId3" Type="http://schemas.openxmlformats.org/officeDocument/2006/relationships/image" Target="../media/image4.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xml"/><Relationship Id="rId3" Type="http://schemas.openxmlformats.org/officeDocument/2006/relationships/image" Target="../media/image4.png"/><Relationship Id="rId4" Type="http://schemas.openxmlformats.org/officeDocument/2006/relationships/image" Target="../media/image13.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9.xml"/><Relationship Id="rId3" Type="http://schemas.openxmlformats.org/officeDocument/2006/relationships/image" Target="../media/image4.png"/><Relationship Id="rId4" Type="http://schemas.openxmlformats.org/officeDocument/2006/relationships/image" Target="../media/image26.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58" name="Shape 58"/>
        <p:cNvGrpSpPr/>
        <p:nvPr/>
      </p:nvGrpSpPr>
      <p:grpSpPr>
        <a:xfrm>
          <a:off x="0" y="0"/>
          <a:ext cx="0" cy="0"/>
          <a:chOff x="0" y="0"/>
          <a:chExt cx="0" cy="0"/>
        </a:xfrm>
      </p:grpSpPr>
      <p:sp>
        <p:nvSpPr>
          <p:cNvPr id="59" name="Google Shape;59;p10"/>
          <p:cNvSpPr txBox="1"/>
          <p:nvPr/>
        </p:nvSpPr>
        <p:spPr>
          <a:xfrm>
            <a:off x="650400" y="2085300"/>
            <a:ext cx="5121000" cy="1493100"/>
          </a:xfrm>
          <a:prstGeom prst="rect">
            <a:avLst/>
          </a:prstGeom>
          <a:noFill/>
          <a:ln>
            <a:noFill/>
          </a:ln>
        </p:spPr>
        <p:txBody>
          <a:bodyPr anchorCtr="0" anchor="t" bIns="91425" lIns="91425" spcFirstLastPara="1" rIns="91425" wrap="square" tIns="91425">
            <a:spAutoFit/>
          </a:bodyPr>
          <a:lstStyle/>
          <a:p>
            <a:pPr indent="0" lvl="0" marL="0" rtl="0" algn="l">
              <a:lnSpc>
                <a:spcPct val="85000"/>
              </a:lnSpc>
              <a:spcBef>
                <a:spcPts val="0"/>
              </a:spcBef>
              <a:spcAft>
                <a:spcPts val="0"/>
              </a:spcAft>
              <a:buClr>
                <a:srgbClr val="000000"/>
              </a:buClr>
              <a:buSzPts val="6000"/>
              <a:buFont typeface="Arial"/>
              <a:buNone/>
            </a:pPr>
            <a:r>
              <a:rPr b="1" lang="pt-BR" sz="5000">
                <a:solidFill>
                  <a:schemeClr val="lt1"/>
                </a:solidFill>
                <a:latin typeface="Barlow Condensed SemiBold"/>
                <a:ea typeface="Barlow Condensed SemiBold"/>
                <a:cs typeface="Barlow Condensed SemiBold"/>
                <a:sym typeface="Barlow Condensed SemiBold"/>
              </a:rPr>
              <a:t>JavaScript e Front-End básico</a:t>
            </a:r>
            <a:endParaRPr b="1" i="0" sz="4300" u="none" cap="none" strike="noStrike">
              <a:solidFill>
                <a:schemeClr val="lt1"/>
              </a:solidFill>
              <a:latin typeface="Barlow Condensed SemiBold"/>
              <a:ea typeface="Barlow Condensed SemiBold"/>
              <a:cs typeface="Barlow Condensed SemiBold"/>
              <a:sym typeface="Barlow Condensed SemiBold"/>
            </a:endParaRPr>
          </a:p>
        </p:txBody>
      </p:sp>
      <p:sp>
        <p:nvSpPr>
          <p:cNvPr id="60" name="Google Shape;60;p10"/>
          <p:cNvSpPr txBox="1"/>
          <p:nvPr/>
        </p:nvSpPr>
        <p:spPr>
          <a:xfrm>
            <a:off x="691875" y="5981275"/>
            <a:ext cx="4108800" cy="800400"/>
          </a:xfrm>
          <a:prstGeom prst="rect">
            <a:avLst/>
          </a:prstGeom>
          <a:noFill/>
          <a:ln>
            <a:noFill/>
          </a:ln>
        </p:spPr>
        <p:txBody>
          <a:bodyPr anchorCtr="0" anchor="t" bIns="91425" lIns="91425" spcFirstLastPara="1" rIns="91425" wrap="square" tIns="91425">
            <a:spAutoFit/>
          </a:bodyPr>
          <a:lstStyle/>
          <a:p>
            <a:pPr indent="0" lvl="0" marL="0" marR="0" rtl="0" algn="l">
              <a:lnSpc>
                <a:spcPct val="100000"/>
              </a:lnSpc>
              <a:spcBef>
                <a:spcPts val="0"/>
              </a:spcBef>
              <a:spcAft>
                <a:spcPts val="0"/>
              </a:spcAft>
              <a:buClr>
                <a:srgbClr val="000000"/>
              </a:buClr>
              <a:buSzPts val="1000"/>
              <a:buFont typeface="Arial"/>
              <a:buNone/>
            </a:pPr>
            <a:r>
              <a:rPr b="0" i="0" lang="pt-BR" sz="1000" u="none" cap="none" strike="noStrike">
                <a:solidFill>
                  <a:schemeClr val="lt1"/>
                </a:solidFill>
                <a:latin typeface="Barlow Medium"/>
                <a:ea typeface="Barlow Medium"/>
                <a:cs typeface="Barlow Medium"/>
                <a:sym typeface="Barlow Medium"/>
              </a:rPr>
              <a:t>Copyright © CESAR School 2024 | Todos os direitos reservados. </a:t>
            </a:r>
            <a:endParaRPr b="0" i="0" sz="1000" u="none" cap="none" strike="noStrike">
              <a:solidFill>
                <a:schemeClr val="lt1"/>
              </a:solidFill>
              <a:latin typeface="Barlow Medium"/>
              <a:ea typeface="Barlow Medium"/>
              <a:cs typeface="Barlow Medium"/>
              <a:sym typeface="Barlow Medium"/>
            </a:endParaRPr>
          </a:p>
          <a:p>
            <a:pPr indent="0" lvl="0" marL="0" marR="0" rtl="0" algn="l">
              <a:lnSpc>
                <a:spcPct val="100000"/>
              </a:lnSpc>
              <a:spcBef>
                <a:spcPts val="0"/>
              </a:spcBef>
              <a:spcAft>
                <a:spcPts val="0"/>
              </a:spcAft>
              <a:buClr>
                <a:srgbClr val="000000"/>
              </a:buClr>
              <a:buSzPts val="1000"/>
              <a:buFont typeface="Arial"/>
              <a:buNone/>
            </a:pPr>
            <a:r>
              <a:rPr b="0" i="0" lang="pt-BR" sz="1000" u="none" cap="none" strike="noStrike">
                <a:solidFill>
                  <a:schemeClr val="lt1"/>
                </a:solidFill>
                <a:latin typeface="Barlow Medium"/>
                <a:ea typeface="Barlow Medium"/>
                <a:cs typeface="Barlow Medium"/>
                <a:sym typeface="Barlow Medium"/>
              </a:rPr>
              <a:t>Este material, ou qualquer parte dele, não pode ser reproduzido, divulgado ou usado de forma alguma sem autorização escrita.</a:t>
            </a:r>
            <a:endParaRPr b="0" i="0" sz="1000" u="none" cap="none" strike="noStrike">
              <a:solidFill>
                <a:schemeClr val="lt1"/>
              </a:solidFill>
              <a:latin typeface="Barlow Medium"/>
              <a:ea typeface="Barlow Medium"/>
              <a:cs typeface="Barlow Medium"/>
              <a:sym typeface="Barlow Medium"/>
            </a:endParaRPr>
          </a:p>
          <a:p>
            <a:pPr indent="0" lvl="0" marL="0" marR="0" rtl="0" algn="l">
              <a:lnSpc>
                <a:spcPct val="100000"/>
              </a:lnSpc>
              <a:spcBef>
                <a:spcPts val="0"/>
              </a:spcBef>
              <a:spcAft>
                <a:spcPts val="0"/>
              </a:spcAft>
              <a:buClr>
                <a:srgbClr val="000000"/>
              </a:buClr>
              <a:buSzPts val="1000"/>
              <a:buFont typeface="Arial"/>
              <a:buNone/>
            </a:pPr>
            <a:r>
              <a:t/>
            </a:r>
            <a:endParaRPr b="0" i="0" sz="1000" u="none" cap="none" strike="noStrike">
              <a:solidFill>
                <a:schemeClr val="lt1"/>
              </a:solidFill>
              <a:latin typeface="Barlow Medium"/>
              <a:ea typeface="Barlow Medium"/>
              <a:cs typeface="Barlow Medium"/>
              <a:sym typeface="Barlow Medium"/>
            </a:endParaRPr>
          </a:p>
        </p:txBody>
      </p:sp>
      <p:pic>
        <p:nvPicPr>
          <p:cNvPr id="61" name="Google Shape;61;p10"/>
          <p:cNvPicPr preferRelativeResize="0"/>
          <p:nvPr/>
        </p:nvPicPr>
        <p:blipFill rotWithShape="1">
          <a:blip r:embed="rId3">
            <a:alphaModFix/>
          </a:blip>
          <a:srcRect b="0" l="0" r="0" t="0"/>
          <a:stretch/>
        </p:blipFill>
        <p:spPr>
          <a:xfrm>
            <a:off x="854075" y="627100"/>
            <a:ext cx="978474" cy="871504"/>
          </a:xfrm>
          <a:prstGeom prst="rect">
            <a:avLst/>
          </a:prstGeom>
          <a:noFill/>
          <a:ln>
            <a:noFill/>
          </a:ln>
        </p:spPr>
      </p:pic>
      <p:sp>
        <p:nvSpPr>
          <p:cNvPr id="62" name="Google Shape;62;p10"/>
          <p:cNvSpPr/>
          <p:nvPr/>
        </p:nvSpPr>
        <p:spPr>
          <a:xfrm rot="5400000">
            <a:off x="9621947" y="2025021"/>
            <a:ext cx="1770900" cy="1770900"/>
          </a:xfrm>
          <a:prstGeom prst="ellipse">
            <a:avLst/>
          </a:prstGeom>
          <a:solidFill>
            <a:schemeClr val="accent3"/>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 name="Google Shape;63;p10"/>
          <p:cNvSpPr/>
          <p:nvPr/>
        </p:nvSpPr>
        <p:spPr>
          <a:xfrm>
            <a:off x="9622100" y="227937"/>
            <a:ext cx="1770900" cy="1770900"/>
          </a:xfrm>
          <a:prstGeom prst="blockArc">
            <a:avLst>
              <a:gd fmla="val 16177594" name="adj1"/>
              <a:gd fmla="val 163005" name="adj2"/>
              <a:gd fmla="val 18326" name="adj3"/>
            </a:avLst>
          </a:prstGeom>
          <a:solidFill>
            <a:schemeClr val="lt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 name="Google Shape;64;p10"/>
          <p:cNvSpPr/>
          <p:nvPr/>
        </p:nvSpPr>
        <p:spPr>
          <a:xfrm rot="5400000">
            <a:off x="9619259" y="254286"/>
            <a:ext cx="1770900" cy="1770900"/>
          </a:xfrm>
          <a:prstGeom prst="blockArc">
            <a:avLst>
              <a:gd fmla="val 16177594" name="adj1"/>
              <a:gd fmla="val 163005" name="adj2"/>
              <a:gd fmla="val 18326" name="adj3"/>
            </a:avLst>
          </a:prstGeom>
          <a:solidFill>
            <a:schemeClr val="lt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 name="Google Shape;65;p10"/>
          <p:cNvSpPr/>
          <p:nvPr/>
        </p:nvSpPr>
        <p:spPr>
          <a:xfrm rot="10800000">
            <a:off x="9619259" y="254123"/>
            <a:ext cx="1770900" cy="1770900"/>
          </a:xfrm>
          <a:prstGeom prst="blockArc">
            <a:avLst>
              <a:gd fmla="val 16177594" name="adj1"/>
              <a:gd fmla="val 163005" name="adj2"/>
              <a:gd fmla="val 18326" name="adj3"/>
            </a:avLst>
          </a:prstGeom>
          <a:solidFill>
            <a:schemeClr val="lt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66" name="Google Shape;66;p10"/>
          <p:cNvGrpSpPr/>
          <p:nvPr/>
        </p:nvGrpSpPr>
        <p:grpSpPr>
          <a:xfrm>
            <a:off x="9583093" y="3790162"/>
            <a:ext cx="1770634" cy="1773106"/>
            <a:chOff x="4029498" y="2746115"/>
            <a:chExt cx="1054200" cy="1055608"/>
          </a:xfrm>
        </p:grpSpPr>
        <p:sp>
          <p:nvSpPr>
            <p:cNvPr id="67" name="Google Shape;67;p10"/>
            <p:cNvSpPr/>
            <p:nvPr/>
          </p:nvSpPr>
          <p:spPr>
            <a:xfrm flipH="1" rot="-5400000">
              <a:off x="4554450" y="3274075"/>
              <a:ext cx="527648" cy="527648"/>
            </a:xfrm>
            <a:custGeom>
              <a:rect b="b" l="l" r="r" t="t"/>
              <a:pathLst>
                <a:path extrusionOk="0" h="208763" w="208763">
                  <a:moveTo>
                    <a:pt x="0" y="0"/>
                  </a:moveTo>
                  <a:lnTo>
                    <a:pt x="0" y="208763"/>
                  </a:lnTo>
                  <a:cubicBezTo>
                    <a:pt x="115295" y="208763"/>
                    <a:pt x="208763" y="115295"/>
                    <a:pt x="208763" y="0"/>
                  </a:cubicBezTo>
                  <a:close/>
                </a:path>
              </a:pathLst>
            </a:custGeom>
            <a:solidFill>
              <a:schemeClr val="lt2"/>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68" name="Google Shape;68;p10"/>
            <p:cNvSpPr/>
            <p:nvPr/>
          </p:nvSpPr>
          <p:spPr>
            <a:xfrm rot="-5400000">
              <a:off x="4029498" y="2746115"/>
              <a:ext cx="1054200" cy="1054200"/>
            </a:xfrm>
            <a:prstGeom prst="blockArc">
              <a:avLst>
                <a:gd fmla="val 16177594" name="adj1"/>
                <a:gd fmla="val 82284" name="adj2"/>
                <a:gd fmla="val 19062" name="adj3"/>
              </a:avLst>
            </a:prstGeom>
            <a:solidFill>
              <a:schemeClr val="accent3"/>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69" name="Google Shape;69;p10"/>
          <p:cNvSpPr txBox="1"/>
          <p:nvPr/>
        </p:nvSpPr>
        <p:spPr>
          <a:xfrm>
            <a:off x="9043767" y="5565325"/>
            <a:ext cx="2411100" cy="1108200"/>
          </a:xfrm>
          <a:prstGeom prst="rect">
            <a:avLst/>
          </a:prstGeom>
          <a:noFill/>
          <a:ln>
            <a:noFill/>
          </a:ln>
        </p:spPr>
        <p:txBody>
          <a:bodyPr anchorCtr="0" anchor="ctr" bIns="121900" lIns="121900" spcFirstLastPara="1" rIns="121900" wrap="square" tIns="121900">
            <a:spAutoFit/>
          </a:bodyPr>
          <a:lstStyle/>
          <a:p>
            <a:pPr indent="0" lvl="0" marL="0" marR="0" rtl="0" algn="l">
              <a:lnSpc>
                <a:spcPct val="100000"/>
              </a:lnSpc>
              <a:spcBef>
                <a:spcPts val="0"/>
              </a:spcBef>
              <a:spcAft>
                <a:spcPts val="0"/>
              </a:spcAft>
              <a:buClr>
                <a:srgbClr val="000000"/>
              </a:buClr>
              <a:buSzPts val="1500"/>
              <a:buFont typeface="Arial"/>
              <a:buNone/>
            </a:pPr>
            <a:r>
              <a:rPr b="1" lang="pt-BR" sz="2800">
                <a:solidFill>
                  <a:srgbClr val="F7F6E2"/>
                </a:solidFill>
                <a:latin typeface="Barlow Condensed"/>
                <a:ea typeface="Barlow Condensed"/>
                <a:cs typeface="Barlow Condensed"/>
                <a:sym typeface="Barlow Condensed"/>
              </a:rPr>
              <a:t>COMEÇAREMOS EM BREVE…</a:t>
            </a:r>
            <a:endParaRPr b="0" i="0" sz="1700" u="none" cap="none" strike="noStrike">
              <a:solidFill>
                <a:srgbClr val="F7F6E2"/>
              </a:solidFill>
              <a:latin typeface="Roboto Condensed Light"/>
              <a:ea typeface="Roboto Condensed Light"/>
              <a:cs typeface="Roboto Condensed Light"/>
              <a:sym typeface="Roboto Condensed Light"/>
            </a:endParaRPr>
          </a:p>
        </p:txBody>
      </p:sp>
      <p:pic>
        <p:nvPicPr>
          <p:cNvPr id="70" name="Google Shape;70;p10"/>
          <p:cNvPicPr preferRelativeResize="0"/>
          <p:nvPr/>
        </p:nvPicPr>
        <p:blipFill rotWithShape="1">
          <a:blip r:embed="rId4">
            <a:alphaModFix/>
          </a:blip>
          <a:srcRect b="0" l="5004" r="4995" t="0"/>
          <a:stretch/>
        </p:blipFill>
        <p:spPr>
          <a:xfrm>
            <a:off x="4656275" y="2208950"/>
            <a:ext cx="4184100" cy="4648800"/>
          </a:xfrm>
          <a:prstGeom prst="round2SameRect">
            <a:avLst>
              <a:gd fmla="val 50000" name="adj1"/>
              <a:gd fmla="val 0" name="adj2"/>
            </a:avLst>
          </a:prstGeom>
          <a:noFill/>
          <a:ln>
            <a:noFill/>
          </a:ln>
        </p:spPr>
      </p:pic>
      <p:sp>
        <p:nvSpPr>
          <p:cNvPr id="71" name="Google Shape;71;p10"/>
          <p:cNvSpPr txBox="1"/>
          <p:nvPr/>
        </p:nvSpPr>
        <p:spPr>
          <a:xfrm>
            <a:off x="691867" y="3662325"/>
            <a:ext cx="2411100" cy="677100"/>
          </a:xfrm>
          <a:prstGeom prst="rect">
            <a:avLst/>
          </a:prstGeom>
          <a:noFill/>
          <a:ln>
            <a:noFill/>
          </a:ln>
        </p:spPr>
        <p:txBody>
          <a:bodyPr anchorCtr="0" anchor="ctr" bIns="121900" lIns="121900" spcFirstLastPara="1" rIns="121900" wrap="square" tIns="121900">
            <a:spAutoFit/>
          </a:bodyPr>
          <a:lstStyle/>
          <a:p>
            <a:pPr indent="0" lvl="0" marL="0" rtl="0" algn="l">
              <a:spcBef>
                <a:spcPts val="0"/>
              </a:spcBef>
              <a:spcAft>
                <a:spcPts val="0"/>
              </a:spcAft>
              <a:buClr>
                <a:srgbClr val="000000"/>
              </a:buClr>
              <a:buSzPts val="1500"/>
              <a:buFont typeface="Arial"/>
              <a:buNone/>
            </a:pPr>
            <a:r>
              <a:rPr b="1" lang="pt-BR" sz="2800">
                <a:solidFill>
                  <a:schemeClr val="accent3"/>
                </a:solidFill>
                <a:latin typeface="Barlow Condensed"/>
                <a:ea typeface="Barlow Condensed"/>
                <a:cs typeface="Barlow Condensed"/>
                <a:sym typeface="Barlow Condensed"/>
              </a:rPr>
              <a:t>NEXT</a:t>
            </a:r>
            <a:endParaRPr b="0" i="0" sz="1700" u="none" cap="none" strike="noStrike">
              <a:solidFill>
                <a:srgbClr val="FF6002"/>
              </a:solidFill>
              <a:latin typeface="Roboto Condensed Light"/>
              <a:ea typeface="Roboto Condensed Light"/>
              <a:cs typeface="Roboto Condensed Light"/>
              <a:sym typeface="Roboto Condensed Light"/>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247" name="Shape 247"/>
        <p:cNvGrpSpPr/>
        <p:nvPr/>
      </p:nvGrpSpPr>
      <p:grpSpPr>
        <a:xfrm>
          <a:off x="0" y="0"/>
          <a:ext cx="0" cy="0"/>
          <a:chOff x="0" y="0"/>
          <a:chExt cx="0" cy="0"/>
        </a:xfrm>
      </p:grpSpPr>
      <p:sp>
        <p:nvSpPr>
          <p:cNvPr id="248" name="Google Shape;248;p19"/>
          <p:cNvSpPr txBox="1"/>
          <p:nvPr/>
        </p:nvSpPr>
        <p:spPr>
          <a:xfrm>
            <a:off x="1979675" y="646000"/>
            <a:ext cx="7947600" cy="6492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2900"/>
              <a:buFont typeface="Arial"/>
              <a:buNone/>
            </a:pPr>
            <a:r>
              <a:rPr b="1" lang="pt-BR" sz="2900">
                <a:solidFill>
                  <a:schemeClr val="accent3"/>
                </a:solidFill>
                <a:latin typeface="Barlow Condensed"/>
                <a:ea typeface="Barlow Condensed"/>
                <a:cs typeface="Barlow Condensed"/>
                <a:sym typeface="Barlow Condensed"/>
              </a:rPr>
              <a:t>Pages</a:t>
            </a:r>
            <a:r>
              <a:rPr b="1" lang="pt-BR" sz="2900">
                <a:solidFill>
                  <a:schemeClr val="accent3"/>
                </a:solidFill>
                <a:latin typeface="Barlow Condensed"/>
                <a:ea typeface="Barlow Condensed"/>
                <a:cs typeface="Barlow Condensed"/>
                <a:sym typeface="Barlow Condensed"/>
              </a:rPr>
              <a:t> Folders</a:t>
            </a:r>
            <a:endParaRPr b="1" i="0" sz="2900" u="none" cap="none" strike="noStrike">
              <a:solidFill>
                <a:schemeClr val="accent3"/>
              </a:solidFill>
              <a:latin typeface="Barlow Condensed"/>
              <a:ea typeface="Barlow Condensed"/>
              <a:cs typeface="Barlow Condensed"/>
              <a:sym typeface="Barlow Condensed"/>
            </a:endParaRPr>
          </a:p>
        </p:txBody>
      </p:sp>
      <p:grpSp>
        <p:nvGrpSpPr>
          <p:cNvPr id="249" name="Google Shape;249;p19"/>
          <p:cNvGrpSpPr/>
          <p:nvPr/>
        </p:nvGrpSpPr>
        <p:grpSpPr>
          <a:xfrm>
            <a:off x="8735250" y="158012"/>
            <a:ext cx="3224150" cy="353150"/>
            <a:chOff x="8735250" y="158012"/>
            <a:chExt cx="3224150" cy="353150"/>
          </a:xfrm>
        </p:grpSpPr>
        <p:sp>
          <p:nvSpPr>
            <p:cNvPr id="250" name="Google Shape;250;p19"/>
            <p:cNvSpPr txBox="1"/>
            <p:nvPr/>
          </p:nvSpPr>
          <p:spPr>
            <a:xfrm>
              <a:off x="8735250" y="196825"/>
              <a:ext cx="2699400" cy="312300"/>
            </a:xfrm>
            <a:prstGeom prst="rect">
              <a:avLst/>
            </a:prstGeom>
            <a:noFill/>
            <a:ln>
              <a:noFill/>
            </a:ln>
          </p:spPr>
          <p:txBody>
            <a:bodyPr anchorCtr="0" anchor="t" bIns="68575" lIns="68575" spcFirstLastPara="1" rIns="68575" wrap="square" tIns="68575">
              <a:noAutofit/>
            </a:bodyPr>
            <a:lstStyle/>
            <a:p>
              <a:pPr indent="0" lvl="0" marL="0" marR="0" rtl="0" algn="ctr">
                <a:lnSpc>
                  <a:spcPct val="100000"/>
                </a:lnSpc>
                <a:spcBef>
                  <a:spcPts val="0"/>
                </a:spcBef>
                <a:spcAft>
                  <a:spcPts val="0"/>
                </a:spcAft>
                <a:buClr>
                  <a:srgbClr val="000000"/>
                </a:buClr>
                <a:buSzPts val="900"/>
                <a:buFont typeface="Arial"/>
                <a:buNone/>
              </a:pPr>
              <a:r>
                <a:rPr b="0" i="1" lang="pt-BR" sz="900" u="none" cap="none" strike="noStrike">
                  <a:solidFill>
                    <a:srgbClr val="FF6002"/>
                  </a:solidFill>
                  <a:latin typeface="Barlow"/>
                  <a:ea typeface="Barlow"/>
                  <a:cs typeface="Barlow"/>
                  <a:sym typeface="Barlow"/>
                </a:rPr>
                <a:t>© CESAR School 2024 | Todos os Direitos Reservados </a:t>
              </a:r>
              <a:endParaRPr b="0" i="1" sz="900" u="none" cap="none" strike="noStrike">
                <a:solidFill>
                  <a:srgbClr val="FF6002"/>
                </a:solidFill>
                <a:latin typeface="Barlow"/>
                <a:ea typeface="Barlow"/>
                <a:cs typeface="Barlow"/>
                <a:sym typeface="Barlow"/>
              </a:endParaRPr>
            </a:p>
          </p:txBody>
        </p:sp>
        <p:pic>
          <p:nvPicPr>
            <p:cNvPr id="251" name="Google Shape;251;p19"/>
            <p:cNvPicPr preferRelativeResize="0"/>
            <p:nvPr/>
          </p:nvPicPr>
          <p:blipFill rotWithShape="1">
            <a:blip r:embed="rId3">
              <a:alphaModFix/>
            </a:blip>
            <a:srcRect b="0" l="0" r="0" t="0"/>
            <a:stretch/>
          </p:blipFill>
          <p:spPr>
            <a:xfrm>
              <a:off x="11562904" y="158012"/>
              <a:ext cx="396496" cy="353150"/>
            </a:xfrm>
            <a:prstGeom prst="rect">
              <a:avLst/>
            </a:prstGeom>
            <a:noFill/>
            <a:ln>
              <a:noFill/>
            </a:ln>
          </p:spPr>
        </p:pic>
      </p:grpSp>
      <p:sp>
        <p:nvSpPr>
          <p:cNvPr id="252" name="Google Shape;252;p19"/>
          <p:cNvSpPr/>
          <p:nvPr/>
        </p:nvSpPr>
        <p:spPr>
          <a:xfrm rot="5400000">
            <a:off x="763829" y="1159192"/>
            <a:ext cx="649296" cy="1298754"/>
          </a:xfrm>
          <a:custGeom>
            <a:rect b="b" l="l" r="r" t="t"/>
            <a:pathLst>
              <a:path extrusionOk="0" h="21600" w="21600">
                <a:moveTo>
                  <a:pt x="0" y="21600"/>
                </a:moveTo>
                <a:cubicBezTo>
                  <a:pt x="11927" y="21600"/>
                  <a:pt x="21600" y="16764"/>
                  <a:pt x="21600" y="10800"/>
                </a:cubicBezTo>
                <a:cubicBezTo>
                  <a:pt x="21600" y="4836"/>
                  <a:pt x="11927" y="0"/>
                  <a:pt x="0" y="0"/>
                </a:cubicBezTo>
                <a:lnTo>
                  <a:pt x="0" y="21600"/>
                </a:lnTo>
                <a:close/>
              </a:path>
            </a:pathLst>
          </a:custGeom>
          <a:solidFill>
            <a:schemeClr val="accent3"/>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3200"/>
              <a:buFont typeface="Helvetica Neue"/>
              <a:buNone/>
            </a:pPr>
            <a:r>
              <a:t/>
            </a:r>
            <a:endParaRPr b="0" i="0" sz="3200" u="none" cap="none" strike="noStrike">
              <a:solidFill>
                <a:srgbClr val="FFFFFF"/>
              </a:solidFill>
              <a:latin typeface="Helvetica Neue"/>
              <a:ea typeface="Helvetica Neue"/>
              <a:cs typeface="Helvetica Neue"/>
              <a:sym typeface="Helvetica Neue"/>
            </a:endParaRPr>
          </a:p>
        </p:txBody>
      </p:sp>
      <p:sp>
        <p:nvSpPr>
          <p:cNvPr id="253" name="Google Shape;253;p19"/>
          <p:cNvSpPr/>
          <p:nvPr/>
        </p:nvSpPr>
        <p:spPr>
          <a:xfrm rot="-5400000">
            <a:off x="349598" y="2135534"/>
            <a:ext cx="1298700" cy="1298700"/>
          </a:xfrm>
          <a:prstGeom prst="blockArc">
            <a:avLst>
              <a:gd fmla="val 16177594" name="adj1"/>
              <a:gd fmla="val 163005" name="adj2"/>
              <a:gd fmla="val 18326" name="adj3"/>
            </a:avLst>
          </a:prstGeom>
          <a:solidFill>
            <a:schemeClr val="lt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4" name="Google Shape;254;p19"/>
          <p:cNvSpPr/>
          <p:nvPr/>
        </p:nvSpPr>
        <p:spPr>
          <a:xfrm>
            <a:off x="349598" y="2135413"/>
            <a:ext cx="1298700" cy="1298700"/>
          </a:xfrm>
          <a:prstGeom prst="blockArc">
            <a:avLst>
              <a:gd fmla="val 16177594" name="adj1"/>
              <a:gd fmla="val 163005" name="adj2"/>
              <a:gd fmla="val 18326" name="adj3"/>
            </a:avLst>
          </a:prstGeom>
          <a:solidFill>
            <a:schemeClr val="lt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5" name="Google Shape;255;p19"/>
          <p:cNvSpPr/>
          <p:nvPr/>
        </p:nvSpPr>
        <p:spPr>
          <a:xfrm rot="10800000">
            <a:off x="347751" y="2154862"/>
            <a:ext cx="1298700" cy="1298700"/>
          </a:xfrm>
          <a:prstGeom prst="blockArc">
            <a:avLst>
              <a:gd fmla="val 16177594" name="adj1"/>
              <a:gd fmla="val 163005" name="adj2"/>
              <a:gd fmla="val 18326" name="adj3"/>
            </a:avLst>
          </a:prstGeom>
          <a:solidFill>
            <a:schemeClr val="lt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56" name="Google Shape;256;p19"/>
          <p:cNvSpPr/>
          <p:nvPr/>
        </p:nvSpPr>
        <p:spPr>
          <a:xfrm rot="5400000">
            <a:off x="674375" y="509896"/>
            <a:ext cx="649296" cy="1298754"/>
          </a:xfrm>
          <a:custGeom>
            <a:rect b="b" l="l" r="r" t="t"/>
            <a:pathLst>
              <a:path extrusionOk="0" h="21600" w="21600">
                <a:moveTo>
                  <a:pt x="0" y="21600"/>
                </a:moveTo>
                <a:cubicBezTo>
                  <a:pt x="11927" y="21600"/>
                  <a:pt x="21600" y="16764"/>
                  <a:pt x="21600" y="10800"/>
                </a:cubicBezTo>
                <a:cubicBezTo>
                  <a:pt x="21600" y="4836"/>
                  <a:pt x="11927" y="0"/>
                  <a:pt x="0" y="0"/>
                </a:cubicBezTo>
                <a:lnTo>
                  <a:pt x="0" y="21600"/>
                </a:lnTo>
                <a:close/>
              </a:path>
            </a:pathLst>
          </a:custGeom>
          <a:solidFill>
            <a:schemeClr val="accent3"/>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3200"/>
              <a:buFont typeface="Helvetica Neue"/>
              <a:buNone/>
            </a:pPr>
            <a:r>
              <a:t/>
            </a:r>
            <a:endParaRPr b="0" i="0" sz="3200" u="none" cap="none" strike="noStrike">
              <a:solidFill>
                <a:srgbClr val="FFFFFF"/>
              </a:solidFill>
              <a:latin typeface="Helvetica Neue"/>
              <a:ea typeface="Helvetica Neue"/>
              <a:cs typeface="Helvetica Neue"/>
              <a:sym typeface="Helvetica Neue"/>
            </a:endParaRPr>
          </a:p>
        </p:txBody>
      </p:sp>
      <p:sp>
        <p:nvSpPr>
          <p:cNvPr id="257" name="Google Shape;257;p19"/>
          <p:cNvSpPr txBox="1"/>
          <p:nvPr/>
        </p:nvSpPr>
        <p:spPr>
          <a:xfrm>
            <a:off x="1979675" y="1382950"/>
            <a:ext cx="8835000" cy="1098900"/>
          </a:xfrm>
          <a:prstGeom prst="rect">
            <a:avLst/>
          </a:prstGeom>
          <a:noFill/>
          <a:ln>
            <a:noFill/>
          </a:ln>
        </p:spPr>
        <p:txBody>
          <a:bodyPr anchorCtr="0" anchor="t" bIns="91425" lIns="91425" spcFirstLastPara="1" rIns="91425" wrap="square" tIns="91425">
            <a:spAutoFit/>
          </a:bodyPr>
          <a:lstStyle/>
          <a:p>
            <a:pPr indent="0" lvl="0" marL="0" marR="0" rtl="0" algn="l">
              <a:lnSpc>
                <a:spcPct val="115000"/>
              </a:lnSpc>
              <a:spcBef>
                <a:spcPts val="0"/>
              </a:spcBef>
              <a:spcAft>
                <a:spcPts val="0"/>
              </a:spcAft>
              <a:buNone/>
            </a:pPr>
            <a:r>
              <a:rPr lang="pt-BR" sz="1800">
                <a:solidFill>
                  <a:schemeClr val="dk1"/>
                </a:solidFill>
                <a:latin typeface="Barlow"/>
                <a:ea typeface="Barlow"/>
                <a:cs typeface="Barlow"/>
                <a:sym typeface="Barlow"/>
              </a:rPr>
              <a:t>Semelhantemente as pastas para components, também podemos criar uma pasta para cada componente page, neste caso, até mais interessante que tenha, pois as pages tendem a precisar adicionar mais arquivos que um componente simples</a:t>
            </a:r>
            <a:r>
              <a:rPr lang="pt-BR" sz="1800">
                <a:solidFill>
                  <a:schemeClr val="dk1"/>
                </a:solidFill>
                <a:latin typeface="Barlow"/>
                <a:ea typeface="Barlow"/>
                <a:cs typeface="Barlow"/>
                <a:sym typeface="Barlow"/>
              </a:rPr>
              <a:t>.</a:t>
            </a:r>
            <a:endParaRPr i="0" sz="1400" u="none" cap="none" strike="noStrike">
              <a:solidFill>
                <a:schemeClr val="dk1"/>
              </a:solidFill>
              <a:latin typeface="Barlow"/>
              <a:ea typeface="Barlow"/>
              <a:cs typeface="Barlow"/>
              <a:sym typeface="Barlow"/>
            </a:endParaRPr>
          </a:p>
        </p:txBody>
      </p:sp>
      <p:sp>
        <p:nvSpPr>
          <p:cNvPr id="258" name="Google Shape;258;p19"/>
          <p:cNvSpPr/>
          <p:nvPr/>
        </p:nvSpPr>
        <p:spPr>
          <a:xfrm>
            <a:off x="5354950" y="3808850"/>
            <a:ext cx="5459700" cy="1656900"/>
          </a:xfrm>
          <a:prstGeom prst="roundRect">
            <a:avLst>
              <a:gd fmla="val 45305" name="adj"/>
            </a:avLst>
          </a:prstGeom>
          <a:gradFill>
            <a:gsLst>
              <a:gs pos="0">
                <a:srgbClr val="FF6600"/>
              </a:gs>
              <a:gs pos="100000">
                <a:srgbClr val="FF3E03"/>
              </a:gs>
            </a:gsLst>
            <a:lin ang="13500032" scaled="0"/>
          </a:gradFill>
          <a:ln>
            <a:noFill/>
          </a:ln>
        </p:spPr>
        <p:txBody>
          <a:bodyPr anchorCtr="0" anchor="ctr" bIns="91425" lIns="91425" spcFirstLastPara="1" rIns="91425" wrap="square" tIns="91425">
            <a:noAutofit/>
          </a:bodyPr>
          <a:lstStyle/>
          <a:p>
            <a:pPr indent="0" lvl="0" marL="0" marR="0" rtl="0" algn="l">
              <a:lnSpc>
                <a:spcPct val="115000"/>
              </a:lnSpc>
              <a:spcBef>
                <a:spcPts val="0"/>
              </a:spcBef>
              <a:spcAft>
                <a:spcPts val="0"/>
              </a:spcAft>
              <a:buClr>
                <a:srgbClr val="1A9988"/>
              </a:buClr>
              <a:buSzPts val="1100"/>
              <a:buFont typeface="Arial"/>
              <a:buNone/>
            </a:pPr>
            <a:r>
              <a:rPr b="1" lang="pt-BR" sz="1600">
                <a:solidFill>
                  <a:srgbClr val="FFFFFF"/>
                </a:solidFill>
                <a:latin typeface="Barlow Semi Condensed"/>
                <a:ea typeface="Barlow Semi Condensed"/>
                <a:cs typeface="Barlow Semi Condensed"/>
                <a:sym typeface="Barlow Semi Condensed"/>
              </a:rPr>
              <a:t>Dica:</a:t>
            </a:r>
            <a:endParaRPr>
              <a:solidFill>
                <a:srgbClr val="FFFFFF"/>
              </a:solidFill>
              <a:latin typeface="Barlow"/>
              <a:ea typeface="Barlow"/>
              <a:cs typeface="Barlow"/>
              <a:sym typeface="Barlow"/>
            </a:endParaRPr>
          </a:p>
          <a:p>
            <a:pPr indent="0" lvl="0" marL="0" marR="0" rtl="0" algn="l">
              <a:lnSpc>
                <a:spcPct val="100000"/>
              </a:lnSpc>
              <a:spcBef>
                <a:spcPts val="0"/>
              </a:spcBef>
              <a:spcAft>
                <a:spcPts val="0"/>
              </a:spcAft>
              <a:buNone/>
            </a:pPr>
            <a:r>
              <a:rPr lang="pt-BR">
                <a:solidFill>
                  <a:srgbClr val="FFFFFF"/>
                </a:solidFill>
                <a:latin typeface="Barlow"/>
                <a:ea typeface="Barlow"/>
                <a:cs typeface="Barlow"/>
                <a:sym typeface="Barlow"/>
              </a:rPr>
              <a:t>Utilize o termo “Page” a frente do nome desses componentes, assim ficar</a:t>
            </a:r>
            <a:r>
              <a:rPr lang="pt-BR">
                <a:solidFill>
                  <a:srgbClr val="FFFFFF"/>
                </a:solidFill>
                <a:latin typeface="Barlow"/>
                <a:ea typeface="Barlow"/>
                <a:cs typeface="Barlow"/>
                <a:sym typeface="Barlow"/>
              </a:rPr>
              <a:t>á mais fácil diferenciar uma page de um componente simples</a:t>
            </a:r>
            <a:r>
              <a:rPr lang="pt-BR">
                <a:solidFill>
                  <a:srgbClr val="FFFFFF"/>
                </a:solidFill>
                <a:latin typeface="Barlow"/>
                <a:ea typeface="Barlow"/>
                <a:cs typeface="Barlow"/>
                <a:sym typeface="Barlow"/>
              </a:rPr>
              <a:t>.</a:t>
            </a:r>
            <a:endParaRPr sz="1600">
              <a:solidFill>
                <a:srgbClr val="FFFFFF"/>
              </a:solidFill>
              <a:latin typeface="Barlow"/>
              <a:ea typeface="Barlow"/>
              <a:cs typeface="Barlow"/>
              <a:sym typeface="Barlow"/>
            </a:endParaRPr>
          </a:p>
        </p:txBody>
      </p:sp>
      <p:pic>
        <p:nvPicPr>
          <p:cNvPr id="259" name="Google Shape;259;p19"/>
          <p:cNvPicPr preferRelativeResize="0"/>
          <p:nvPr/>
        </p:nvPicPr>
        <p:blipFill>
          <a:blip r:embed="rId4">
            <a:alphaModFix/>
          </a:blip>
          <a:stretch>
            <a:fillRect/>
          </a:stretch>
        </p:blipFill>
        <p:spPr>
          <a:xfrm>
            <a:off x="2060500" y="3205512"/>
            <a:ext cx="3019425" cy="3095625"/>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264" name="Shape 264"/>
        <p:cNvGrpSpPr/>
        <p:nvPr/>
      </p:nvGrpSpPr>
      <p:grpSpPr>
        <a:xfrm>
          <a:off x="0" y="0"/>
          <a:ext cx="0" cy="0"/>
          <a:chOff x="0" y="0"/>
          <a:chExt cx="0" cy="0"/>
        </a:xfrm>
      </p:grpSpPr>
      <p:sp>
        <p:nvSpPr>
          <p:cNvPr id="265" name="Google Shape;265;p20"/>
          <p:cNvSpPr txBox="1"/>
          <p:nvPr/>
        </p:nvSpPr>
        <p:spPr>
          <a:xfrm>
            <a:off x="1979675" y="646000"/>
            <a:ext cx="7947600" cy="6492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2900"/>
              <a:buFont typeface="Arial"/>
              <a:buNone/>
            </a:pPr>
            <a:r>
              <a:rPr b="1" lang="pt-BR" sz="2900">
                <a:solidFill>
                  <a:schemeClr val="accent3"/>
                </a:solidFill>
                <a:latin typeface="Barlow Condensed"/>
                <a:ea typeface="Barlow Condensed"/>
                <a:cs typeface="Barlow Condensed"/>
                <a:sym typeface="Barlow Condensed"/>
              </a:rPr>
              <a:t>Pages Components Folders</a:t>
            </a:r>
            <a:endParaRPr b="1" i="0" sz="2900" u="none" cap="none" strike="noStrike">
              <a:solidFill>
                <a:schemeClr val="accent3"/>
              </a:solidFill>
              <a:latin typeface="Barlow Condensed"/>
              <a:ea typeface="Barlow Condensed"/>
              <a:cs typeface="Barlow Condensed"/>
              <a:sym typeface="Barlow Condensed"/>
            </a:endParaRPr>
          </a:p>
        </p:txBody>
      </p:sp>
      <p:grpSp>
        <p:nvGrpSpPr>
          <p:cNvPr id="266" name="Google Shape;266;p20"/>
          <p:cNvGrpSpPr/>
          <p:nvPr/>
        </p:nvGrpSpPr>
        <p:grpSpPr>
          <a:xfrm>
            <a:off x="8735250" y="158012"/>
            <a:ext cx="3224150" cy="353150"/>
            <a:chOff x="8735250" y="158012"/>
            <a:chExt cx="3224150" cy="353150"/>
          </a:xfrm>
        </p:grpSpPr>
        <p:sp>
          <p:nvSpPr>
            <p:cNvPr id="267" name="Google Shape;267;p20"/>
            <p:cNvSpPr txBox="1"/>
            <p:nvPr/>
          </p:nvSpPr>
          <p:spPr>
            <a:xfrm>
              <a:off x="8735250" y="196825"/>
              <a:ext cx="2699400" cy="312300"/>
            </a:xfrm>
            <a:prstGeom prst="rect">
              <a:avLst/>
            </a:prstGeom>
            <a:noFill/>
            <a:ln>
              <a:noFill/>
            </a:ln>
          </p:spPr>
          <p:txBody>
            <a:bodyPr anchorCtr="0" anchor="t" bIns="68575" lIns="68575" spcFirstLastPara="1" rIns="68575" wrap="square" tIns="68575">
              <a:noAutofit/>
            </a:bodyPr>
            <a:lstStyle/>
            <a:p>
              <a:pPr indent="0" lvl="0" marL="0" marR="0" rtl="0" algn="ctr">
                <a:lnSpc>
                  <a:spcPct val="100000"/>
                </a:lnSpc>
                <a:spcBef>
                  <a:spcPts val="0"/>
                </a:spcBef>
                <a:spcAft>
                  <a:spcPts val="0"/>
                </a:spcAft>
                <a:buClr>
                  <a:srgbClr val="000000"/>
                </a:buClr>
                <a:buSzPts val="900"/>
                <a:buFont typeface="Arial"/>
                <a:buNone/>
              </a:pPr>
              <a:r>
                <a:rPr b="0" i="1" lang="pt-BR" sz="900" u="none" cap="none" strike="noStrike">
                  <a:solidFill>
                    <a:srgbClr val="FF6002"/>
                  </a:solidFill>
                  <a:latin typeface="Barlow"/>
                  <a:ea typeface="Barlow"/>
                  <a:cs typeface="Barlow"/>
                  <a:sym typeface="Barlow"/>
                </a:rPr>
                <a:t>© CESAR School 2024 | Todos os Direitos Reservados </a:t>
              </a:r>
              <a:endParaRPr b="0" i="1" sz="900" u="none" cap="none" strike="noStrike">
                <a:solidFill>
                  <a:srgbClr val="FF6002"/>
                </a:solidFill>
                <a:latin typeface="Barlow"/>
                <a:ea typeface="Barlow"/>
                <a:cs typeface="Barlow"/>
                <a:sym typeface="Barlow"/>
              </a:endParaRPr>
            </a:p>
          </p:txBody>
        </p:sp>
        <p:pic>
          <p:nvPicPr>
            <p:cNvPr id="268" name="Google Shape;268;p20"/>
            <p:cNvPicPr preferRelativeResize="0"/>
            <p:nvPr/>
          </p:nvPicPr>
          <p:blipFill rotWithShape="1">
            <a:blip r:embed="rId3">
              <a:alphaModFix/>
            </a:blip>
            <a:srcRect b="0" l="0" r="0" t="0"/>
            <a:stretch/>
          </p:blipFill>
          <p:spPr>
            <a:xfrm>
              <a:off x="11562904" y="158012"/>
              <a:ext cx="396496" cy="353150"/>
            </a:xfrm>
            <a:prstGeom prst="rect">
              <a:avLst/>
            </a:prstGeom>
            <a:noFill/>
            <a:ln>
              <a:noFill/>
            </a:ln>
          </p:spPr>
        </p:pic>
      </p:grpSp>
      <p:sp>
        <p:nvSpPr>
          <p:cNvPr id="269" name="Google Shape;269;p20"/>
          <p:cNvSpPr/>
          <p:nvPr/>
        </p:nvSpPr>
        <p:spPr>
          <a:xfrm rot="5400000">
            <a:off x="763829" y="1159192"/>
            <a:ext cx="649296" cy="1298754"/>
          </a:xfrm>
          <a:custGeom>
            <a:rect b="b" l="l" r="r" t="t"/>
            <a:pathLst>
              <a:path extrusionOk="0" h="21600" w="21600">
                <a:moveTo>
                  <a:pt x="0" y="21600"/>
                </a:moveTo>
                <a:cubicBezTo>
                  <a:pt x="11927" y="21600"/>
                  <a:pt x="21600" y="16764"/>
                  <a:pt x="21600" y="10800"/>
                </a:cubicBezTo>
                <a:cubicBezTo>
                  <a:pt x="21600" y="4836"/>
                  <a:pt x="11927" y="0"/>
                  <a:pt x="0" y="0"/>
                </a:cubicBezTo>
                <a:lnTo>
                  <a:pt x="0" y="21600"/>
                </a:lnTo>
                <a:close/>
              </a:path>
            </a:pathLst>
          </a:custGeom>
          <a:solidFill>
            <a:schemeClr val="accent3"/>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3200"/>
              <a:buFont typeface="Helvetica Neue"/>
              <a:buNone/>
            </a:pPr>
            <a:r>
              <a:t/>
            </a:r>
            <a:endParaRPr b="0" i="0" sz="3200" u="none" cap="none" strike="noStrike">
              <a:solidFill>
                <a:srgbClr val="FFFFFF"/>
              </a:solidFill>
              <a:latin typeface="Helvetica Neue"/>
              <a:ea typeface="Helvetica Neue"/>
              <a:cs typeface="Helvetica Neue"/>
              <a:sym typeface="Helvetica Neue"/>
            </a:endParaRPr>
          </a:p>
        </p:txBody>
      </p:sp>
      <p:sp>
        <p:nvSpPr>
          <p:cNvPr id="270" name="Google Shape;270;p20"/>
          <p:cNvSpPr/>
          <p:nvPr/>
        </p:nvSpPr>
        <p:spPr>
          <a:xfrm rot="-5400000">
            <a:off x="349598" y="2135534"/>
            <a:ext cx="1298700" cy="1298700"/>
          </a:xfrm>
          <a:prstGeom prst="blockArc">
            <a:avLst>
              <a:gd fmla="val 16177594" name="adj1"/>
              <a:gd fmla="val 163005" name="adj2"/>
              <a:gd fmla="val 18326" name="adj3"/>
            </a:avLst>
          </a:prstGeom>
          <a:solidFill>
            <a:schemeClr val="lt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1" name="Google Shape;271;p20"/>
          <p:cNvSpPr/>
          <p:nvPr/>
        </p:nvSpPr>
        <p:spPr>
          <a:xfrm>
            <a:off x="349598" y="2135413"/>
            <a:ext cx="1298700" cy="1298700"/>
          </a:xfrm>
          <a:prstGeom prst="blockArc">
            <a:avLst>
              <a:gd fmla="val 16177594" name="adj1"/>
              <a:gd fmla="val 163005" name="adj2"/>
              <a:gd fmla="val 18326" name="adj3"/>
            </a:avLst>
          </a:prstGeom>
          <a:solidFill>
            <a:schemeClr val="lt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2" name="Google Shape;272;p20"/>
          <p:cNvSpPr/>
          <p:nvPr/>
        </p:nvSpPr>
        <p:spPr>
          <a:xfrm rot="10800000">
            <a:off x="347751" y="2154862"/>
            <a:ext cx="1298700" cy="1298700"/>
          </a:xfrm>
          <a:prstGeom prst="blockArc">
            <a:avLst>
              <a:gd fmla="val 16177594" name="adj1"/>
              <a:gd fmla="val 163005" name="adj2"/>
              <a:gd fmla="val 18326" name="adj3"/>
            </a:avLst>
          </a:prstGeom>
          <a:solidFill>
            <a:schemeClr val="lt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73" name="Google Shape;273;p20"/>
          <p:cNvSpPr/>
          <p:nvPr/>
        </p:nvSpPr>
        <p:spPr>
          <a:xfrm rot="5400000">
            <a:off x="674375" y="509896"/>
            <a:ext cx="649296" cy="1298754"/>
          </a:xfrm>
          <a:custGeom>
            <a:rect b="b" l="l" r="r" t="t"/>
            <a:pathLst>
              <a:path extrusionOk="0" h="21600" w="21600">
                <a:moveTo>
                  <a:pt x="0" y="21600"/>
                </a:moveTo>
                <a:cubicBezTo>
                  <a:pt x="11927" y="21600"/>
                  <a:pt x="21600" y="16764"/>
                  <a:pt x="21600" y="10800"/>
                </a:cubicBezTo>
                <a:cubicBezTo>
                  <a:pt x="21600" y="4836"/>
                  <a:pt x="11927" y="0"/>
                  <a:pt x="0" y="0"/>
                </a:cubicBezTo>
                <a:lnTo>
                  <a:pt x="0" y="21600"/>
                </a:lnTo>
                <a:close/>
              </a:path>
            </a:pathLst>
          </a:custGeom>
          <a:solidFill>
            <a:schemeClr val="accent3"/>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3200"/>
              <a:buFont typeface="Helvetica Neue"/>
              <a:buNone/>
            </a:pPr>
            <a:r>
              <a:t/>
            </a:r>
            <a:endParaRPr b="0" i="0" sz="3200" u="none" cap="none" strike="noStrike">
              <a:solidFill>
                <a:srgbClr val="FFFFFF"/>
              </a:solidFill>
              <a:latin typeface="Helvetica Neue"/>
              <a:ea typeface="Helvetica Neue"/>
              <a:cs typeface="Helvetica Neue"/>
              <a:sym typeface="Helvetica Neue"/>
            </a:endParaRPr>
          </a:p>
        </p:txBody>
      </p:sp>
      <p:sp>
        <p:nvSpPr>
          <p:cNvPr id="274" name="Google Shape;274;p20"/>
          <p:cNvSpPr txBox="1"/>
          <p:nvPr/>
        </p:nvSpPr>
        <p:spPr>
          <a:xfrm>
            <a:off x="1979675" y="1382950"/>
            <a:ext cx="8835000" cy="3010800"/>
          </a:xfrm>
          <a:prstGeom prst="rect">
            <a:avLst/>
          </a:prstGeom>
          <a:noFill/>
          <a:ln>
            <a:noFill/>
          </a:ln>
        </p:spPr>
        <p:txBody>
          <a:bodyPr anchorCtr="0" anchor="t" bIns="91425" lIns="91425" spcFirstLastPara="1" rIns="91425" wrap="square" tIns="91425">
            <a:spAutoFit/>
          </a:bodyPr>
          <a:lstStyle/>
          <a:p>
            <a:pPr indent="0" lvl="0" marL="0" marR="0" rtl="0" algn="l">
              <a:lnSpc>
                <a:spcPct val="115000"/>
              </a:lnSpc>
              <a:spcBef>
                <a:spcPts val="0"/>
              </a:spcBef>
              <a:spcAft>
                <a:spcPts val="0"/>
              </a:spcAft>
              <a:buNone/>
            </a:pPr>
            <a:r>
              <a:rPr lang="pt-BR" sz="1800">
                <a:solidFill>
                  <a:schemeClr val="dk1"/>
                </a:solidFill>
                <a:latin typeface="Barlow"/>
                <a:ea typeface="Barlow"/>
                <a:cs typeface="Barlow"/>
                <a:sym typeface="Barlow"/>
              </a:rPr>
              <a:t>Vamos falar agora de um ponto que divide muitos desenvolvedores. Falamos sobre dividir componentes pequenos de componentes de página, mas algumas vezes teremos componentes pequenos que </a:t>
            </a:r>
            <a:r>
              <a:rPr b="1" lang="pt-BR" sz="1800">
                <a:solidFill>
                  <a:schemeClr val="dk1"/>
                </a:solidFill>
                <a:latin typeface="Barlow"/>
                <a:ea typeface="Barlow"/>
                <a:cs typeface="Barlow"/>
                <a:sym typeface="Barlow"/>
              </a:rPr>
              <a:t>não são reutilizáveis</a:t>
            </a:r>
            <a:r>
              <a:rPr lang="pt-BR" sz="1800">
                <a:solidFill>
                  <a:schemeClr val="dk1"/>
                </a:solidFill>
                <a:latin typeface="Barlow"/>
                <a:ea typeface="Barlow"/>
                <a:cs typeface="Barlow"/>
                <a:sym typeface="Barlow"/>
              </a:rPr>
              <a:t>, como por exemplo, podemos ter um componente de menu que será usado apenas na HomePage. Neste caso, colocar na pasta components pode não ser tão interessante…</a:t>
            </a:r>
            <a:endParaRPr sz="1800">
              <a:solidFill>
                <a:schemeClr val="dk1"/>
              </a:solidFill>
              <a:latin typeface="Barlow"/>
              <a:ea typeface="Barlow"/>
              <a:cs typeface="Barlow"/>
              <a:sym typeface="Barlow"/>
            </a:endParaRPr>
          </a:p>
          <a:p>
            <a:pPr indent="0" lvl="0" marL="0" marR="0" rtl="0" algn="l">
              <a:lnSpc>
                <a:spcPct val="115000"/>
              </a:lnSpc>
              <a:spcBef>
                <a:spcPts val="0"/>
              </a:spcBef>
              <a:spcAft>
                <a:spcPts val="0"/>
              </a:spcAft>
              <a:buNone/>
            </a:pPr>
            <a:r>
              <a:t/>
            </a:r>
            <a:endParaRPr sz="1800">
              <a:solidFill>
                <a:schemeClr val="dk1"/>
              </a:solidFill>
              <a:latin typeface="Barlow"/>
              <a:ea typeface="Barlow"/>
              <a:cs typeface="Barlow"/>
              <a:sym typeface="Barlow"/>
            </a:endParaRPr>
          </a:p>
          <a:p>
            <a:pPr indent="0" lvl="0" marL="0" marR="0" rtl="0" algn="l">
              <a:lnSpc>
                <a:spcPct val="115000"/>
              </a:lnSpc>
              <a:spcBef>
                <a:spcPts val="0"/>
              </a:spcBef>
              <a:spcAft>
                <a:spcPts val="0"/>
              </a:spcAft>
              <a:buNone/>
            </a:pPr>
            <a:r>
              <a:rPr lang="pt-BR" sz="1800">
                <a:solidFill>
                  <a:schemeClr val="dk1"/>
                </a:solidFill>
                <a:latin typeface="Barlow"/>
                <a:ea typeface="Barlow"/>
                <a:cs typeface="Barlow"/>
                <a:sym typeface="Barlow"/>
              </a:rPr>
              <a:t>Para solucionar isso, em geral usamos uma abordagem de criar um pasta </a:t>
            </a:r>
            <a:r>
              <a:rPr b="1" lang="pt-BR" sz="1800">
                <a:solidFill>
                  <a:schemeClr val="dk1"/>
                </a:solidFill>
                <a:latin typeface="Barlow"/>
                <a:ea typeface="Barlow"/>
                <a:cs typeface="Barlow"/>
                <a:sym typeface="Barlow"/>
              </a:rPr>
              <a:t>components</a:t>
            </a:r>
            <a:r>
              <a:rPr lang="pt-BR" sz="1800">
                <a:solidFill>
                  <a:schemeClr val="dk1"/>
                </a:solidFill>
                <a:latin typeface="Barlow"/>
                <a:ea typeface="Barlow"/>
                <a:cs typeface="Barlow"/>
                <a:sym typeface="Barlow"/>
              </a:rPr>
              <a:t> dentro da pasta da page em questão, e dentro dessa nova pasta ficariam todos os “</a:t>
            </a:r>
            <a:r>
              <a:rPr b="1" lang="pt-BR" sz="1800">
                <a:solidFill>
                  <a:schemeClr val="dk1"/>
                </a:solidFill>
                <a:latin typeface="Barlow"/>
                <a:ea typeface="Barlow"/>
                <a:cs typeface="Barlow"/>
                <a:sym typeface="Barlow"/>
              </a:rPr>
              <a:t>subcomponentes</a:t>
            </a:r>
            <a:r>
              <a:rPr lang="pt-BR" sz="1800">
                <a:solidFill>
                  <a:schemeClr val="dk1"/>
                </a:solidFill>
                <a:latin typeface="Barlow"/>
                <a:ea typeface="Barlow"/>
                <a:cs typeface="Barlow"/>
                <a:sym typeface="Barlow"/>
              </a:rPr>
              <a:t>” que fossem exclusivos daquela page.</a:t>
            </a:r>
            <a:endParaRPr sz="1800">
              <a:solidFill>
                <a:schemeClr val="dk1"/>
              </a:solidFill>
              <a:latin typeface="Barlow"/>
              <a:ea typeface="Barlow"/>
              <a:cs typeface="Barlow"/>
              <a:sym typeface="Barlow"/>
            </a:endParaRPr>
          </a:p>
        </p:txBody>
      </p:sp>
      <p:sp>
        <p:nvSpPr>
          <p:cNvPr id="275" name="Google Shape;275;p20"/>
          <p:cNvSpPr/>
          <p:nvPr/>
        </p:nvSpPr>
        <p:spPr>
          <a:xfrm>
            <a:off x="4970500" y="4645025"/>
            <a:ext cx="5459700" cy="1656900"/>
          </a:xfrm>
          <a:prstGeom prst="roundRect">
            <a:avLst>
              <a:gd fmla="val 45305" name="adj"/>
            </a:avLst>
          </a:prstGeom>
          <a:gradFill>
            <a:gsLst>
              <a:gs pos="0">
                <a:srgbClr val="FF6600"/>
              </a:gs>
              <a:gs pos="100000">
                <a:srgbClr val="FF3E03"/>
              </a:gs>
            </a:gsLst>
            <a:lin ang="13500032" scaled="0"/>
          </a:gradFill>
          <a:ln>
            <a:noFill/>
          </a:ln>
        </p:spPr>
        <p:txBody>
          <a:bodyPr anchorCtr="0" anchor="ctr" bIns="91425" lIns="91425" spcFirstLastPara="1" rIns="91425" wrap="square" tIns="91425">
            <a:noAutofit/>
          </a:bodyPr>
          <a:lstStyle/>
          <a:p>
            <a:pPr indent="0" lvl="0" marL="0" marR="0" rtl="0" algn="l">
              <a:lnSpc>
                <a:spcPct val="115000"/>
              </a:lnSpc>
              <a:spcBef>
                <a:spcPts val="0"/>
              </a:spcBef>
              <a:spcAft>
                <a:spcPts val="0"/>
              </a:spcAft>
              <a:buClr>
                <a:srgbClr val="1A9988"/>
              </a:buClr>
              <a:buSzPts val="1100"/>
              <a:buFont typeface="Arial"/>
              <a:buNone/>
            </a:pPr>
            <a:r>
              <a:rPr b="1" lang="pt-BR" sz="1600">
                <a:solidFill>
                  <a:srgbClr val="FFFFFF"/>
                </a:solidFill>
                <a:latin typeface="Barlow Semi Condensed"/>
                <a:ea typeface="Barlow Semi Condensed"/>
                <a:cs typeface="Barlow Semi Condensed"/>
                <a:sym typeface="Barlow Semi Condensed"/>
              </a:rPr>
              <a:t>Importante</a:t>
            </a:r>
            <a:r>
              <a:rPr b="1" lang="pt-BR" sz="1600">
                <a:solidFill>
                  <a:srgbClr val="FFFFFF"/>
                </a:solidFill>
                <a:latin typeface="Barlow Semi Condensed"/>
                <a:ea typeface="Barlow Semi Condensed"/>
                <a:cs typeface="Barlow Semi Condensed"/>
                <a:sym typeface="Barlow Semi Condensed"/>
              </a:rPr>
              <a:t>:</a:t>
            </a:r>
            <a:endParaRPr>
              <a:solidFill>
                <a:srgbClr val="FFFFFF"/>
              </a:solidFill>
              <a:latin typeface="Barlow"/>
              <a:ea typeface="Barlow"/>
              <a:cs typeface="Barlow"/>
              <a:sym typeface="Barlow"/>
            </a:endParaRPr>
          </a:p>
          <a:p>
            <a:pPr indent="0" lvl="0" marL="0" marR="0" rtl="0" algn="l">
              <a:lnSpc>
                <a:spcPct val="100000"/>
              </a:lnSpc>
              <a:spcBef>
                <a:spcPts val="0"/>
              </a:spcBef>
              <a:spcAft>
                <a:spcPts val="0"/>
              </a:spcAft>
              <a:buNone/>
            </a:pPr>
            <a:r>
              <a:rPr lang="pt-BR">
                <a:solidFill>
                  <a:srgbClr val="FFFFFF"/>
                </a:solidFill>
                <a:latin typeface="Barlow"/>
                <a:ea typeface="Barlow"/>
                <a:cs typeface="Barlow"/>
                <a:sym typeface="Barlow"/>
              </a:rPr>
              <a:t>Geralmente quando temos componentes exclusivos de uma page eles tendem a serem mais “est</a:t>
            </a:r>
            <a:r>
              <a:rPr lang="pt-BR">
                <a:solidFill>
                  <a:srgbClr val="FFFFFF"/>
                </a:solidFill>
                <a:latin typeface="Barlow"/>
                <a:ea typeface="Barlow"/>
                <a:cs typeface="Barlow"/>
                <a:sym typeface="Barlow"/>
              </a:rPr>
              <a:t>áticos”, ou seja, não precisam ter muitas props de personalização. Geralmente são criados para reduzir a quantidade de linhas de código em uma page.</a:t>
            </a:r>
            <a:endParaRPr sz="1600">
              <a:solidFill>
                <a:srgbClr val="FFFFFF"/>
              </a:solidFill>
              <a:latin typeface="Barlow"/>
              <a:ea typeface="Barlow"/>
              <a:cs typeface="Barlow"/>
              <a:sym typeface="Barlow"/>
            </a:endParaRPr>
          </a:p>
        </p:txBody>
      </p:sp>
      <p:pic>
        <p:nvPicPr>
          <p:cNvPr id="276" name="Google Shape;276;p20"/>
          <p:cNvPicPr preferRelativeResize="0"/>
          <p:nvPr/>
        </p:nvPicPr>
        <p:blipFill>
          <a:blip r:embed="rId4">
            <a:alphaModFix/>
          </a:blip>
          <a:stretch>
            <a:fillRect/>
          </a:stretch>
        </p:blipFill>
        <p:spPr>
          <a:xfrm>
            <a:off x="2157050" y="4393750"/>
            <a:ext cx="2494671" cy="2159450"/>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281" name="Shape 281"/>
        <p:cNvGrpSpPr/>
        <p:nvPr/>
      </p:nvGrpSpPr>
      <p:grpSpPr>
        <a:xfrm>
          <a:off x="0" y="0"/>
          <a:ext cx="0" cy="0"/>
          <a:chOff x="0" y="0"/>
          <a:chExt cx="0" cy="0"/>
        </a:xfrm>
      </p:grpSpPr>
      <p:sp>
        <p:nvSpPr>
          <p:cNvPr id="282" name="Google Shape;282;p21"/>
          <p:cNvSpPr txBox="1"/>
          <p:nvPr/>
        </p:nvSpPr>
        <p:spPr>
          <a:xfrm>
            <a:off x="1979675" y="646000"/>
            <a:ext cx="7947600" cy="6492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2900"/>
              <a:buFont typeface="Arial"/>
              <a:buNone/>
            </a:pPr>
            <a:r>
              <a:rPr b="1" lang="pt-BR" sz="2900">
                <a:solidFill>
                  <a:schemeClr val="accent3"/>
                </a:solidFill>
                <a:latin typeface="Barlow Condensed"/>
                <a:ea typeface="Barlow Condensed"/>
                <a:cs typeface="Barlow Condensed"/>
                <a:sym typeface="Barlow Condensed"/>
              </a:rPr>
              <a:t>Outras pastas</a:t>
            </a:r>
            <a:endParaRPr b="1" i="0" sz="2900" u="none" cap="none" strike="noStrike">
              <a:solidFill>
                <a:schemeClr val="accent3"/>
              </a:solidFill>
              <a:latin typeface="Barlow Condensed"/>
              <a:ea typeface="Barlow Condensed"/>
              <a:cs typeface="Barlow Condensed"/>
              <a:sym typeface="Barlow Condensed"/>
            </a:endParaRPr>
          </a:p>
        </p:txBody>
      </p:sp>
      <p:grpSp>
        <p:nvGrpSpPr>
          <p:cNvPr id="283" name="Google Shape;283;p21"/>
          <p:cNvGrpSpPr/>
          <p:nvPr/>
        </p:nvGrpSpPr>
        <p:grpSpPr>
          <a:xfrm>
            <a:off x="8735250" y="158012"/>
            <a:ext cx="3224150" cy="353150"/>
            <a:chOff x="8735250" y="158012"/>
            <a:chExt cx="3224150" cy="353150"/>
          </a:xfrm>
        </p:grpSpPr>
        <p:sp>
          <p:nvSpPr>
            <p:cNvPr id="284" name="Google Shape;284;p21"/>
            <p:cNvSpPr txBox="1"/>
            <p:nvPr/>
          </p:nvSpPr>
          <p:spPr>
            <a:xfrm>
              <a:off x="8735250" y="196825"/>
              <a:ext cx="2699400" cy="312300"/>
            </a:xfrm>
            <a:prstGeom prst="rect">
              <a:avLst/>
            </a:prstGeom>
            <a:noFill/>
            <a:ln>
              <a:noFill/>
            </a:ln>
          </p:spPr>
          <p:txBody>
            <a:bodyPr anchorCtr="0" anchor="t" bIns="68575" lIns="68575" spcFirstLastPara="1" rIns="68575" wrap="square" tIns="68575">
              <a:noAutofit/>
            </a:bodyPr>
            <a:lstStyle/>
            <a:p>
              <a:pPr indent="0" lvl="0" marL="0" marR="0" rtl="0" algn="ctr">
                <a:lnSpc>
                  <a:spcPct val="100000"/>
                </a:lnSpc>
                <a:spcBef>
                  <a:spcPts val="0"/>
                </a:spcBef>
                <a:spcAft>
                  <a:spcPts val="0"/>
                </a:spcAft>
                <a:buClr>
                  <a:srgbClr val="000000"/>
                </a:buClr>
                <a:buSzPts val="900"/>
                <a:buFont typeface="Arial"/>
                <a:buNone/>
              </a:pPr>
              <a:r>
                <a:rPr b="0" i="1" lang="pt-BR" sz="900" u="none" cap="none" strike="noStrike">
                  <a:solidFill>
                    <a:srgbClr val="FF6002"/>
                  </a:solidFill>
                  <a:latin typeface="Barlow"/>
                  <a:ea typeface="Barlow"/>
                  <a:cs typeface="Barlow"/>
                  <a:sym typeface="Barlow"/>
                </a:rPr>
                <a:t>© CESAR School 2024 | Todos os Direitos Reservados </a:t>
              </a:r>
              <a:endParaRPr b="0" i="1" sz="900" u="none" cap="none" strike="noStrike">
                <a:solidFill>
                  <a:srgbClr val="FF6002"/>
                </a:solidFill>
                <a:latin typeface="Barlow"/>
                <a:ea typeface="Barlow"/>
                <a:cs typeface="Barlow"/>
                <a:sym typeface="Barlow"/>
              </a:endParaRPr>
            </a:p>
          </p:txBody>
        </p:sp>
        <p:pic>
          <p:nvPicPr>
            <p:cNvPr id="285" name="Google Shape;285;p21"/>
            <p:cNvPicPr preferRelativeResize="0"/>
            <p:nvPr/>
          </p:nvPicPr>
          <p:blipFill rotWithShape="1">
            <a:blip r:embed="rId3">
              <a:alphaModFix/>
            </a:blip>
            <a:srcRect b="0" l="0" r="0" t="0"/>
            <a:stretch/>
          </p:blipFill>
          <p:spPr>
            <a:xfrm>
              <a:off x="11562904" y="158012"/>
              <a:ext cx="396496" cy="353150"/>
            </a:xfrm>
            <a:prstGeom prst="rect">
              <a:avLst/>
            </a:prstGeom>
            <a:noFill/>
            <a:ln>
              <a:noFill/>
            </a:ln>
          </p:spPr>
        </p:pic>
      </p:grpSp>
      <p:sp>
        <p:nvSpPr>
          <p:cNvPr id="286" name="Google Shape;286;p21"/>
          <p:cNvSpPr/>
          <p:nvPr/>
        </p:nvSpPr>
        <p:spPr>
          <a:xfrm rot="5400000">
            <a:off x="763829" y="1159192"/>
            <a:ext cx="649296" cy="1298754"/>
          </a:xfrm>
          <a:custGeom>
            <a:rect b="b" l="l" r="r" t="t"/>
            <a:pathLst>
              <a:path extrusionOk="0" h="21600" w="21600">
                <a:moveTo>
                  <a:pt x="0" y="21600"/>
                </a:moveTo>
                <a:cubicBezTo>
                  <a:pt x="11927" y="21600"/>
                  <a:pt x="21600" y="16764"/>
                  <a:pt x="21600" y="10800"/>
                </a:cubicBezTo>
                <a:cubicBezTo>
                  <a:pt x="21600" y="4836"/>
                  <a:pt x="11927" y="0"/>
                  <a:pt x="0" y="0"/>
                </a:cubicBezTo>
                <a:lnTo>
                  <a:pt x="0" y="21600"/>
                </a:lnTo>
                <a:close/>
              </a:path>
            </a:pathLst>
          </a:custGeom>
          <a:solidFill>
            <a:schemeClr val="accent3"/>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3200"/>
              <a:buFont typeface="Helvetica Neue"/>
              <a:buNone/>
            </a:pPr>
            <a:r>
              <a:t/>
            </a:r>
            <a:endParaRPr b="0" i="0" sz="3200" u="none" cap="none" strike="noStrike">
              <a:solidFill>
                <a:srgbClr val="FFFFFF"/>
              </a:solidFill>
              <a:latin typeface="Helvetica Neue"/>
              <a:ea typeface="Helvetica Neue"/>
              <a:cs typeface="Helvetica Neue"/>
              <a:sym typeface="Helvetica Neue"/>
            </a:endParaRPr>
          </a:p>
        </p:txBody>
      </p:sp>
      <p:sp>
        <p:nvSpPr>
          <p:cNvPr id="287" name="Google Shape;287;p21"/>
          <p:cNvSpPr/>
          <p:nvPr/>
        </p:nvSpPr>
        <p:spPr>
          <a:xfrm rot="-5400000">
            <a:off x="349598" y="2135534"/>
            <a:ext cx="1298700" cy="1298700"/>
          </a:xfrm>
          <a:prstGeom prst="blockArc">
            <a:avLst>
              <a:gd fmla="val 16177594" name="adj1"/>
              <a:gd fmla="val 163005" name="adj2"/>
              <a:gd fmla="val 18326" name="adj3"/>
            </a:avLst>
          </a:prstGeom>
          <a:solidFill>
            <a:schemeClr val="lt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8" name="Google Shape;288;p21"/>
          <p:cNvSpPr/>
          <p:nvPr/>
        </p:nvSpPr>
        <p:spPr>
          <a:xfrm>
            <a:off x="349598" y="2135413"/>
            <a:ext cx="1298700" cy="1298700"/>
          </a:xfrm>
          <a:prstGeom prst="blockArc">
            <a:avLst>
              <a:gd fmla="val 16177594" name="adj1"/>
              <a:gd fmla="val 163005" name="adj2"/>
              <a:gd fmla="val 18326" name="adj3"/>
            </a:avLst>
          </a:prstGeom>
          <a:solidFill>
            <a:schemeClr val="lt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89" name="Google Shape;289;p21"/>
          <p:cNvSpPr/>
          <p:nvPr/>
        </p:nvSpPr>
        <p:spPr>
          <a:xfrm rot="10800000">
            <a:off x="347751" y="2154862"/>
            <a:ext cx="1298700" cy="1298700"/>
          </a:xfrm>
          <a:prstGeom prst="blockArc">
            <a:avLst>
              <a:gd fmla="val 16177594" name="adj1"/>
              <a:gd fmla="val 163005" name="adj2"/>
              <a:gd fmla="val 18326" name="adj3"/>
            </a:avLst>
          </a:prstGeom>
          <a:solidFill>
            <a:schemeClr val="lt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90" name="Google Shape;290;p21"/>
          <p:cNvSpPr/>
          <p:nvPr/>
        </p:nvSpPr>
        <p:spPr>
          <a:xfrm rot="5400000">
            <a:off x="674375" y="509896"/>
            <a:ext cx="649296" cy="1298754"/>
          </a:xfrm>
          <a:custGeom>
            <a:rect b="b" l="l" r="r" t="t"/>
            <a:pathLst>
              <a:path extrusionOk="0" h="21600" w="21600">
                <a:moveTo>
                  <a:pt x="0" y="21600"/>
                </a:moveTo>
                <a:cubicBezTo>
                  <a:pt x="11927" y="21600"/>
                  <a:pt x="21600" y="16764"/>
                  <a:pt x="21600" y="10800"/>
                </a:cubicBezTo>
                <a:cubicBezTo>
                  <a:pt x="21600" y="4836"/>
                  <a:pt x="11927" y="0"/>
                  <a:pt x="0" y="0"/>
                </a:cubicBezTo>
                <a:lnTo>
                  <a:pt x="0" y="21600"/>
                </a:lnTo>
                <a:close/>
              </a:path>
            </a:pathLst>
          </a:custGeom>
          <a:solidFill>
            <a:schemeClr val="accent3"/>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3200"/>
              <a:buFont typeface="Helvetica Neue"/>
              <a:buNone/>
            </a:pPr>
            <a:r>
              <a:t/>
            </a:r>
            <a:endParaRPr b="0" i="0" sz="3200" u="none" cap="none" strike="noStrike">
              <a:solidFill>
                <a:srgbClr val="FFFFFF"/>
              </a:solidFill>
              <a:latin typeface="Helvetica Neue"/>
              <a:ea typeface="Helvetica Neue"/>
              <a:cs typeface="Helvetica Neue"/>
              <a:sym typeface="Helvetica Neue"/>
            </a:endParaRPr>
          </a:p>
        </p:txBody>
      </p:sp>
      <p:sp>
        <p:nvSpPr>
          <p:cNvPr id="291" name="Google Shape;291;p21"/>
          <p:cNvSpPr txBox="1"/>
          <p:nvPr/>
        </p:nvSpPr>
        <p:spPr>
          <a:xfrm>
            <a:off x="1979675" y="1382950"/>
            <a:ext cx="8835000" cy="780300"/>
          </a:xfrm>
          <a:prstGeom prst="rect">
            <a:avLst/>
          </a:prstGeom>
          <a:noFill/>
          <a:ln>
            <a:noFill/>
          </a:ln>
        </p:spPr>
        <p:txBody>
          <a:bodyPr anchorCtr="0" anchor="t" bIns="91425" lIns="91425" spcFirstLastPara="1" rIns="91425" wrap="square" tIns="91425">
            <a:spAutoFit/>
          </a:bodyPr>
          <a:lstStyle/>
          <a:p>
            <a:pPr indent="0" lvl="0" marL="0" marR="0" rtl="0" algn="l">
              <a:lnSpc>
                <a:spcPct val="115000"/>
              </a:lnSpc>
              <a:spcBef>
                <a:spcPts val="0"/>
              </a:spcBef>
              <a:spcAft>
                <a:spcPts val="0"/>
              </a:spcAft>
              <a:buNone/>
            </a:pPr>
            <a:r>
              <a:rPr lang="pt-BR" sz="1800">
                <a:solidFill>
                  <a:schemeClr val="dk1"/>
                </a:solidFill>
                <a:latin typeface="Barlow"/>
                <a:ea typeface="Barlow"/>
                <a:cs typeface="Barlow"/>
                <a:sym typeface="Barlow"/>
              </a:rPr>
              <a:t>Além das pastas de componentes, podemos ter outras pastas que darão suporte a nossa aplicação, como por exemplo:</a:t>
            </a:r>
            <a:endParaRPr sz="1800">
              <a:solidFill>
                <a:schemeClr val="dk1"/>
              </a:solidFill>
              <a:latin typeface="Barlow"/>
              <a:ea typeface="Barlow"/>
              <a:cs typeface="Barlow"/>
              <a:sym typeface="Barlow"/>
            </a:endParaRPr>
          </a:p>
        </p:txBody>
      </p:sp>
      <p:sp>
        <p:nvSpPr>
          <p:cNvPr id="292" name="Google Shape;292;p21"/>
          <p:cNvSpPr/>
          <p:nvPr/>
        </p:nvSpPr>
        <p:spPr>
          <a:xfrm>
            <a:off x="1815825" y="5141650"/>
            <a:ext cx="8323500" cy="1487400"/>
          </a:xfrm>
          <a:prstGeom prst="roundRect">
            <a:avLst>
              <a:gd fmla="val 45305" name="adj"/>
            </a:avLst>
          </a:prstGeom>
          <a:gradFill>
            <a:gsLst>
              <a:gs pos="0">
                <a:srgbClr val="FF6600"/>
              </a:gs>
              <a:gs pos="100000">
                <a:srgbClr val="FF3E03"/>
              </a:gs>
            </a:gsLst>
            <a:lin ang="13500032" scaled="0"/>
          </a:gradFill>
          <a:ln>
            <a:noFill/>
          </a:ln>
        </p:spPr>
        <p:txBody>
          <a:bodyPr anchorCtr="0" anchor="ctr" bIns="91425" lIns="91425" spcFirstLastPara="1" rIns="91425" wrap="square" tIns="91425">
            <a:noAutofit/>
          </a:bodyPr>
          <a:lstStyle/>
          <a:p>
            <a:pPr indent="0" lvl="0" marL="0" marR="0" rtl="0" algn="l">
              <a:lnSpc>
                <a:spcPct val="115000"/>
              </a:lnSpc>
              <a:spcBef>
                <a:spcPts val="0"/>
              </a:spcBef>
              <a:spcAft>
                <a:spcPts val="0"/>
              </a:spcAft>
              <a:buClr>
                <a:srgbClr val="1A9988"/>
              </a:buClr>
              <a:buSzPts val="1100"/>
              <a:buFont typeface="Arial"/>
              <a:buNone/>
            </a:pPr>
            <a:r>
              <a:rPr b="1" lang="pt-BR" sz="1600">
                <a:solidFill>
                  <a:srgbClr val="FFFFFF"/>
                </a:solidFill>
                <a:latin typeface="Barlow Semi Condensed"/>
                <a:ea typeface="Barlow Semi Condensed"/>
                <a:cs typeface="Barlow Semi Condensed"/>
                <a:sym typeface="Barlow Semi Condensed"/>
              </a:rPr>
              <a:t>Importante:</a:t>
            </a:r>
            <a:endParaRPr>
              <a:solidFill>
                <a:srgbClr val="FFFFFF"/>
              </a:solidFill>
              <a:latin typeface="Barlow"/>
              <a:ea typeface="Barlow"/>
              <a:cs typeface="Barlow"/>
              <a:sym typeface="Barlow"/>
            </a:endParaRPr>
          </a:p>
          <a:p>
            <a:pPr indent="0" lvl="0" marL="0" marR="0" rtl="0" algn="l">
              <a:lnSpc>
                <a:spcPct val="100000"/>
              </a:lnSpc>
              <a:spcBef>
                <a:spcPts val="0"/>
              </a:spcBef>
              <a:spcAft>
                <a:spcPts val="0"/>
              </a:spcAft>
              <a:buNone/>
            </a:pPr>
            <a:r>
              <a:rPr lang="pt-BR">
                <a:solidFill>
                  <a:srgbClr val="FFFFFF"/>
                </a:solidFill>
                <a:latin typeface="Barlow"/>
                <a:ea typeface="Barlow"/>
                <a:cs typeface="Barlow"/>
                <a:sym typeface="Barlow"/>
              </a:rPr>
              <a:t>Toda essa estrutura de pastas apresentada at</a:t>
            </a:r>
            <a:r>
              <a:rPr lang="pt-BR">
                <a:solidFill>
                  <a:srgbClr val="FFFFFF"/>
                </a:solidFill>
                <a:latin typeface="Barlow"/>
                <a:ea typeface="Barlow"/>
                <a:cs typeface="Barlow"/>
                <a:sym typeface="Barlow"/>
              </a:rPr>
              <a:t>é aqui é uma sugestão de organização baseada em algumas experiências que tivemos no Cesar. Cada desenvolvedor ou equipe precisa avaliar se essa estrutura faz sentido e se é a melhor para ser aplicada em seu projeto.</a:t>
            </a:r>
            <a:endParaRPr sz="1600">
              <a:solidFill>
                <a:srgbClr val="FFFFFF"/>
              </a:solidFill>
              <a:latin typeface="Barlow"/>
              <a:ea typeface="Barlow"/>
              <a:cs typeface="Barlow"/>
              <a:sym typeface="Barlow"/>
            </a:endParaRPr>
          </a:p>
        </p:txBody>
      </p:sp>
      <p:pic>
        <p:nvPicPr>
          <p:cNvPr id="293" name="Google Shape;293;p21"/>
          <p:cNvPicPr preferRelativeResize="0"/>
          <p:nvPr/>
        </p:nvPicPr>
        <p:blipFill>
          <a:blip r:embed="rId4">
            <a:alphaModFix/>
          </a:blip>
          <a:stretch>
            <a:fillRect/>
          </a:stretch>
        </p:blipFill>
        <p:spPr>
          <a:xfrm>
            <a:off x="2104275" y="2251001"/>
            <a:ext cx="2866225" cy="2481076"/>
          </a:xfrm>
          <a:prstGeom prst="rect">
            <a:avLst/>
          </a:prstGeom>
          <a:noFill/>
          <a:ln>
            <a:noFill/>
          </a:ln>
        </p:spPr>
      </p:pic>
      <p:sp>
        <p:nvSpPr>
          <p:cNvPr id="294" name="Google Shape;294;p21"/>
          <p:cNvSpPr txBox="1"/>
          <p:nvPr/>
        </p:nvSpPr>
        <p:spPr>
          <a:xfrm>
            <a:off x="5139050" y="2163250"/>
            <a:ext cx="5549100" cy="2802900"/>
          </a:xfrm>
          <a:prstGeom prst="rect">
            <a:avLst/>
          </a:prstGeom>
          <a:noFill/>
          <a:ln>
            <a:noFill/>
          </a:ln>
        </p:spPr>
        <p:txBody>
          <a:bodyPr anchorCtr="0" anchor="t" bIns="91425" lIns="91425" spcFirstLastPara="1" rIns="91425" wrap="square" tIns="91425">
            <a:spAutoFit/>
          </a:bodyPr>
          <a:lstStyle/>
          <a:p>
            <a:pPr indent="-342900" lvl="0" marL="457200" marR="0" rtl="0" algn="l">
              <a:lnSpc>
                <a:spcPct val="115000"/>
              </a:lnSpc>
              <a:spcBef>
                <a:spcPts val="0"/>
              </a:spcBef>
              <a:spcAft>
                <a:spcPts val="0"/>
              </a:spcAft>
              <a:buClr>
                <a:schemeClr val="lt2"/>
              </a:buClr>
              <a:buSzPts val="1800"/>
              <a:buFont typeface="Barlow"/>
              <a:buChar char="❖"/>
            </a:pPr>
            <a:r>
              <a:rPr b="1" lang="pt-BR" sz="1800">
                <a:solidFill>
                  <a:schemeClr val="lt2"/>
                </a:solidFill>
                <a:latin typeface="Barlow"/>
                <a:ea typeface="Barlow"/>
                <a:cs typeface="Barlow"/>
                <a:sym typeface="Barlow"/>
              </a:rPr>
              <a:t>apis</a:t>
            </a:r>
            <a:endParaRPr b="1" sz="1800">
              <a:solidFill>
                <a:schemeClr val="lt2"/>
              </a:solidFill>
              <a:latin typeface="Barlow"/>
              <a:ea typeface="Barlow"/>
              <a:cs typeface="Barlow"/>
              <a:sym typeface="Barlow"/>
            </a:endParaRPr>
          </a:p>
          <a:p>
            <a:pPr indent="0" lvl="0" marL="0" marR="0" rtl="0" algn="l">
              <a:lnSpc>
                <a:spcPct val="115000"/>
              </a:lnSpc>
              <a:spcBef>
                <a:spcPts val="0"/>
              </a:spcBef>
              <a:spcAft>
                <a:spcPts val="0"/>
              </a:spcAft>
              <a:buNone/>
            </a:pPr>
            <a:r>
              <a:rPr lang="pt-BR" sz="1600">
                <a:solidFill>
                  <a:schemeClr val="dk1"/>
                </a:solidFill>
                <a:latin typeface="Barlow"/>
                <a:ea typeface="Barlow"/>
                <a:cs typeface="Barlow"/>
                <a:sym typeface="Barlow"/>
              </a:rPr>
              <a:t>Armazenar</a:t>
            </a:r>
            <a:r>
              <a:rPr lang="pt-BR" sz="1600">
                <a:solidFill>
                  <a:schemeClr val="dk1"/>
                </a:solidFill>
                <a:latin typeface="Barlow"/>
                <a:ea typeface="Barlow"/>
                <a:cs typeface="Barlow"/>
                <a:sym typeface="Barlow"/>
              </a:rPr>
              <a:t> arquivos de requisições HTTP.</a:t>
            </a:r>
            <a:endParaRPr sz="1600">
              <a:solidFill>
                <a:schemeClr val="dk1"/>
              </a:solidFill>
              <a:latin typeface="Barlow"/>
              <a:ea typeface="Barlow"/>
              <a:cs typeface="Barlow"/>
              <a:sym typeface="Barlow"/>
            </a:endParaRPr>
          </a:p>
          <a:p>
            <a:pPr indent="-342900" lvl="0" marL="457200" rtl="0" algn="l">
              <a:lnSpc>
                <a:spcPct val="115000"/>
              </a:lnSpc>
              <a:spcBef>
                <a:spcPts val="0"/>
              </a:spcBef>
              <a:spcAft>
                <a:spcPts val="0"/>
              </a:spcAft>
              <a:buClr>
                <a:schemeClr val="lt2"/>
              </a:buClr>
              <a:buSzPts val="1800"/>
              <a:buFont typeface="Barlow"/>
              <a:buChar char="❖"/>
            </a:pPr>
            <a:r>
              <a:rPr b="1" lang="pt-BR" sz="1800">
                <a:solidFill>
                  <a:schemeClr val="lt2"/>
                </a:solidFill>
                <a:latin typeface="Barlow"/>
                <a:ea typeface="Barlow"/>
                <a:cs typeface="Barlow"/>
                <a:sym typeface="Barlow"/>
              </a:rPr>
              <a:t>assets</a:t>
            </a:r>
            <a:endParaRPr b="1" sz="1800">
              <a:solidFill>
                <a:schemeClr val="lt2"/>
              </a:solidFill>
              <a:latin typeface="Barlow"/>
              <a:ea typeface="Barlow"/>
              <a:cs typeface="Barlow"/>
              <a:sym typeface="Barlow"/>
            </a:endParaRPr>
          </a:p>
          <a:p>
            <a:pPr indent="0" lvl="0" marL="0" rtl="0" algn="l">
              <a:lnSpc>
                <a:spcPct val="115000"/>
              </a:lnSpc>
              <a:spcBef>
                <a:spcPts val="0"/>
              </a:spcBef>
              <a:spcAft>
                <a:spcPts val="0"/>
              </a:spcAft>
              <a:buNone/>
            </a:pPr>
            <a:r>
              <a:rPr lang="pt-BR" sz="1600">
                <a:solidFill>
                  <a:schemeClr val="dk1"/>
                </a:solidFill>
                <a:latin typeface="Barlow"/>
                <a:ea typeface="Barlow"/>
                <a:cs typeface="Barlow"/>
                <a:sym typeface="Barlow"/>
              </a:rPr>
              <a:t>Arquivos de conteúdo ou personalização para os componentes, como imagens, fontes, etc.</a:t>
            </a:r>
            <a:endParaRPr sz="1600">
              <a:solidFill>
                <a:schemeClr val="dk1"/>
              </a:solidFill>
              <a:latin typeface="Barlow"/>
              <a:ea typeface="Barlow"/>
              <a:cs typeface="Barlow"/>
              <a:sym typeface="Barlow"/>
            </a:endParaRPr>
          </a:p>
          <a:p>
            <a:pPr indent="-342900" lvl="0" marL="457200" rtl="0" algn="l">
              <a:lnSpc>
                <a:spcPct val="115000"/>
              </a:lnSpc>
              <a:spcBef>
                <a:spcPts val="0"/>
              </a:spcBef>
              <a:spcAft>
                <a:spcPts val="0"/>
              </a:spcAft>
              <a:buClr>
                <a:schemeClr val="lt2"/>
              </a:buClr>
              <a:buSzPts val="1800"/>
              <a:buFont typeface="Barlow"/>
              <a:buChar char="❖"/>
            </a:pPr>
            <a:r>
              <a:rPr b="1" lang="pt-BR" sz="1800">
                <a:solidFill>
                  <a:schemeClr val="lt2"/>
                </a:solidFill>
                <a:latin typeface="Barlow"/>
                <a:ea typeface="Barlow"/>
                <a:cs typeface="Barlow"/>
                <a:sym typeface="Barlow"/>
              </a:rPr>
              <a:t>utils</a:t>
            </a:r>
            <a:endParaRPr b="1" sz="1800">
              <a:solidFill>
                <a:schemeClr val="lt2"/>
              </a:solidFill>
              <a:latin typeface="Barlow"/>
              <a:ea typeface="Barlow"/>
              <a:cs typeface="Barlow"/>
              <a:sym typeface="Barlow"/>
            </a:endParaRPr>
          </a:p>
          <a:p>
            <a:pPr indent="0" lvl="0" marL="0" rtl="0" algn="l">
              <a:lnSpc>
                <a:spcPct val="115000"/>
              </a:lnSpc>
              <a:spcBef>
                <a:spcPts val="0"/>
              </a:spcBef>
              <a:spcAft>
                <a:spcPts val="0"/>
              </a:spcAft>
              <a:buNone/>
            </a:pPr>
            <a:r>
              <a:rPr lang="pt-BR" sz="1600">
                <a:solidFill>
                  <a:schemeClr val="dk1"/>
                </a:solidFill>
                <a:latin typeface="Barlow"/>
                <a:ea typeface="Barlow"/>
                <a:cs typeface="Barlow"/>
                <a:sym typeface="Barlow"/>
              </a:rPr>
              <a:t>Arquivos úteis ao projeto que não são componentes, como arquivos de configuração, de constantes, de funções úteis, etc.</a:t>
            </a:r>
            <a:endParaRPr b="1" sz="1800">
              <a:solidFill>
                <a:schemeClr val="lt2"/>
              </a:solidFill>
              <a:latin typeface="Barlow"/>
              <a:ea typeface="Barlow"/>
              <a:cs typeface="Barlow"/>
              <a:sym typeface="Barlow"/>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212529"/>
        </a:solidFill>
      </p:bgPr>
    </p:bg>
    <p:spTree>
      <p:nvGrpSpPr>
        <p:cNvPr id="299" name="Shape 299"/>
        <p:cNvGrpSpPr/>
        <p:nvPr/>
      </p:nvGrpSpPr>
      <p:grpSpPr>
        <a:xfrm>
          <a:off x="0" y="0"/>
          <a:ext cx="0" cy="0"/>
          <a:chOff x="0" y="0"/>
          <a:chExt cx="0" cy="0"/>
        </a:xfrm>
      </p:grpSpPr>
      <p:sp>
        <p:nvSpPr>
          <p:cNvPr id="300" name="Google Shape;300;p22"/>
          <p:cNvSpPr txBox="1"/>
          <p:nvPr>
            <p:ph type="title"/>
          </p:nvPr>
        </p:nvSpPr>
        <p:spPr>
          <a:xfrm>
            <a:off x="673625" y="1600425"/>
            <a:ext cx="5815200" cy="4941000"/>
          </a:xfrm>
          <a:prstGeom prst="rect">
            <a:avLst/>
          </a:prstGeom>
          <a:noFill/>
          <a:ln>
            <a:noFill/>
          </a:ln>
        </p:spPr>
        <p:txBody>
          <a:bodyPr anchorCtr="0" anchor="t" bIns="121900" lIns="121900" spcFirstLastPara="1" rIns="121900" wrap="square" tIns="121900">
            <a:noAutofit/>
          </a:bodyPr>
          <a:lstStyle/>
          <a:p>
            <a:pPr indent="0" lvl="0" marL="0" rtl="0" algn="l">
              <a:spcBef>
                <a:spcPts val="0"/>
              </a:spcBef>
              <a:spcAft>
                <a:spcPts val="0"/>
              </a:spcAft>
              <a:buNone/>
            </a:pPr>
            <a:r>
              <a:rPr lang="pt-BR" sz="2500">
                <a:solidFill>
                  <a:schemeClr val="lt1"/>
                </a:solidFill>
                <a:latin typeface="Barlow Medium"/>
                <a:ea typeface="Barlow Medium"/>
                <a:cs typeface="Barlow Medium"/>
                <a:sym typeface="Barlow Medium"/>
              </a:rPr>
              <a:t>Organize nosso projeto de atividades do dia utilizando a estrutura de pastas aprendida até aqui.</a:t>
            </a:r>
            <a:endParaRPr sz="3200">
              <a:solidFill>
                <a:srgbClr val="FBFAE6"/>
              </a:solidFill>
              <a:latin typeface="Barlow Medium"/>
              <a:ea typeface="Barlow Medium"/>
              <a:cs typeface="Barlow Medium"/>
              <a:sym typeface="Barlow Medium"/>
            </a:endParaRPr>
          </a:p>
        </p:txBody>
      </p:sp>
      <p:sp>
        <p:nvSpPr>
          <p:cNvPr id="301" name="Google Shape;301;p22"/>
          <p:cNvSpPr/>
          <p:nvPr/>
        </p:nvSpPr>
        <p:spPr>
          <a:xfrm>
            <a:off x="673625" y="700150"/>
            <a:ext cx="4340400" cy="755700"/>
          </a:xfrm>
          <a:prstGeom prst="rect">
            <a:avLst/>
          </a:prstGeom>
          <a:noFill/>
          <a:ln>
            <a:noFill/>
          </a:ln>
        </p:spPr>
        <p:txBody>
          <a:bodyPr anchorCtr="0" anchor="t"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2700"/>
              <a:buFont typeface="Arial"/>
              <a:buNone/>
            </a:pPr>
            <a:r>
              <a:rPr b="1" lang="pt-BR" sz="3500">
                <a:solidFill>
                  <a:schemeClr val="accent3"/>
                </a:solidFill>
                <a:latin typeface="Barlow Condensed"/>
                <a:ea typeface="Barlow Condensed"/>
                <a:cs typeface="Barlow Condensed"/>
                <a:sym typeface="Barlow Condensed"/>
              </a:rPr>
              <a:t>Exercício</a:t>
            </a:r>
            <a:r>
              <a:rPr b="1" lang="pt-BR" sz="3500">
                <a:solidFill>
                  <a:srgbClr val="FF6002"/>
                </a:solidFill>
                <a:latin typeface="Barlow Condensed"/>
                <a:ea typeface="Barlow Condensed"/>
                <a:cs typeface="Barlow Condensed"/>
                <a:sym typeface="Barlow Condensed"/>
              </a:rPr>
              <a:t> 1:</a:t>
            </a:r>
            <a:endParaRPr b="1" i="0" sz="3500" u="none" cap="none" strike="noStrike">
              <a:solidFill>
                <a:srgbClr val="FF6002"/>
              </a:solidFill>
              <a:latin typeface="Barlow Condensed"/>
              <a:ea typeface="Barlow Condensed"/>
              <a:cs typeface="Barlow Condensed"/>
              <a:sym typeface="Barlow Condensed"/>
            </a:endParaRPr>
          </a:p>
        </p:txBody>
      </p:sp>
      <p:grpSp>
        <p:nvGrpSpPr>
          <p:cNvPr id="302" name="Google Shape;302;p22"/>
          <p:cNvGrpSpPr/>
          <p:nvPr/>
        </p:nvGrpSpPr>
        <p:grpSpPr>
          <a:xfrm>
            <a:off x="8735250" y="158012"/>
            <a:ext cx="3224150" cy="353150"/>
            <a:chOff x="8735250" y="158012"/>
            <a:chExt cx="3224150" cy="353150"/>
          </a:xfrm>
        </p:grpSpPr>
        <p:sp>
          <p:nvSpPr>
            <p:cNvPr id="303" name="Google Shape;303;p22"/>
            <p:cNvSpPr txBox="1"/>
            <p:nvPr/>
          </p:nvSpPr>
          <p:spPr>
            <a:xfrm>
              <a:off x="8735250" y="196825"/>
              <a:ext cx="2699400" cy="312300"/>
            </a:xfrm>
            <a:prstGeom prst="rect">
              <a:avLst/>
            </a:prstGeom>
            <a:noFill/>
            <a:ln>
              <a:noFill/>
            </a:ln>
          </p:spPr>
          <p:txBody>
            <a:bodyPr anchorCtr="0" anchor="t" bIns="68575" lIns="68575" spcFirstLastPara="1" rIns="68575" wrap="square" tIns="68575">
              <a:noAutofit/>
            </a:bodyPr>
            <a:lstStyle/>
            <a:p>
              <a:pPr indent="0" lvl="0" marL="0" marR="0" rtl="0" algn="ctr">
                <a:lnSpc>
                  <a:spcPct val="100000"/>
                </a:lnSpc>
                <a:spcBef>
                  <a:spcPts val="0"/>
                </a:spcBef>
                <a:spcAft>
                  <a:spcPts val="0"/>
                </a:spcAft>
                <a:buClr>
                  <a:srgbClr val="000000"/>
                </a:buClr>
                <a:buSzPts val="900"/>
                <a:buFont typeface="Arial"/>
                <a:buNone/>
              </a:pPr>
              <a:r>
                <a:rPr b="0" i="1" lang="pt-BR" sz="900" u="none" cap="none" strike="noStrike">
                  <a:solidFill>
                    <a:srgbClr val="FF6002"/>
                  </a:solidFill>
                  <a:latin typeface="Barlow"/>
                  <a:ea typeface="Barlow"/>
                  <a:cs typeface="Barlow"/>
                  <a:sym typeface="Barlow"/>
                </a:rPr>
                <a:t>© CESAR School 2024 | Todos os Direitos Reservados </a:t>
              </a:r>
              <a:endParaRPr b="0" i="1" sz="900" u="none" cap="none" strike="noStrike">
                <a:solidFill>
                  <a:srgbClr val="FF6002"/>
                </a:solidFill>
                <a:latin typeface="Barlow"/>
                <a:ea typeface="Barlow"/>
                <a:cs typeface="Barlow"/>
                <a:sym typeface="Barlow"/>
              </a:endParaRPr>
            </a:p>
          </p:txBody>
        </p:sp>
        <p:pic>
          <p:nvPicPr>
            <p:cNvPr id="304" name="Google Shape;304;p22"/>
            <p:cNvPicPr preferRelativeResize="0"/>
            <p:nvPr/>
          </p:nvPicPr>
          <p:blipFill rotWithShape="1">
            <a:blip r:embed="rId3">
              <a:alphaModFix/>
            </a:blip>
            <a:srcRect b="0" l="0" r="0" t="0"/>
            <a:stretch/>
          </p:blipFill>
          <p:spPr>
            <a:xfrm>
              <a:off x="11562904" y="158012"/>
              <a:ext cx="396496" cy="353150"/>
            </a:xfrm>
            <a:prstGeom prst="rect">
              <a:avLst/>
            </a:prstGeom>
            <a:noFill/>
            <a:ln>
              <a:noFill/>
            </a:ln>
          </p:spPr>
        </p:pic>
      </p:grpSp>
      <p:pic>
        <p:nvPicPr>
          <p:cNvPr id="305" name="Google Shape;305;p22"/>
          <p:cNvPicPr preferRelativeResize="0"/>
          <p:nvPr/>
        </p:nvPicPr>
        <p:blipFill>
          <a:blip r:embed="rId4">
            <a:alphaModFix/>
          </a:blip>
          <a:stretch>
            <a:fillRect/>
          </a:stretch>
        </p:blipFill>
        <p:spPr>
          <a:xfrm>
            <a:off x="8213175" y="1459813"/>
            <a:ext cx="2866225" cy="2481076"/>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310" name="Shape 310"/>
        <p:cNvGrpSpPr/>
        <p:nvPr/>
      </p:nvGrpSpPr>
      <p:grpSpPr>
        <a:xfrm>
          <a:off x="0" y="0"/>
          <a:ext cx="0" cy="0"/>
          <a:chOff x="0" y="0"/>
          <a:chExt cx="0" cy="0"/>
        </a:xfrm>
      </p:grpSpPr>
      <p:sp>
        <p:nvSpPr>
          <p:cNvPr id="311" name="Google Shape;311;p23"/>
          <p:cNvSpPr txBox="1"/>
          <p:nvPr/>
        </p:nvSpPr>
        <p:spPr>
          <a:xfrm>
            <a:off x="226376" y="2115475"/>
            <a:ext cx="5355600" cy="3302100"/>
          </a:xfrm>
          <a:prstGeom prst="rect">
            <a:avLst/>
          </a:prstGeom>
          <a:noFill/>
          <a:ln>
            <a:noFill/>
          </a:ln>
        </p:spPr>
        <p:txBody>
          <a:bodyPr anchorCtr="0" anchor="t" bIns="91425" lIns="91425" spcFirstLastPara="1" rIns="91425" wrap="square" tIns="91425">
            <a:noAutofit/>
          </a:bodyPr>
          <a:lstStyle/>
          <a:p>
            <a:pPr indent="0" lvl="0" marL="457200" marR="0" rtl="0" algn="l">
              <a:lnSpc>
                <a:spcPct val="90000"/>
              </a:lnSpc>
              <a:spcBef>
                <a:spcPts val="0"/>
              </a:spcBef>
              <a:spcAft>
                <a:spcPts val="0"/>
              </a:spcAft>
              <a:buClr>
                <a:srgbClr val="000000"/>
              </a:buClr>
              <a:buSzPts val="4000"/>
              <a:buFont typeface="Arial"/>
              <a:buNone/>
            </a:pPr>
            <a:r>
              <a:rPr b="1" lang="pt-BR" sz="4000">
                <a:solidFill>
                  <a:schemeClr val="accent3"/>
                </a:solidFill>
                <a:latin typeface="Barlow Condensed"/>
                <a:ea typeface="Barlow Condensed"/>
                <a:cs typeface="Barlow Condensed"/>
                <a:sym typeface="Barlow Condensed"/>
              </a:rPr>
              <a:t>Criando uma Single Page Application (SPA)</a:t>
            </a:r>
            <a:endParaRPr b="1" i="0" sz="4000" u="none" cap="none" strike="noStrike">
              <a:solidFill>
                <a:schemeClr val="accent3"/>
              </a:solidFill>
              <a:latin typeface="Barlow Condensed"/>
              <a:ea typeface="Barlow Condensed"/>
              <a:cs typeface="Barlow Condensed"/>
              <a:sym typeface="Barlow Condensed"/>
            </a:endParaRPr>
          </a:p>
          <a:p>
            <a:pPr indent="0" lvl="0" marL="0" marR="0" rtl="0" algn="l">
              <a:lnSpc>
                <a:spcPct val="100000"/>
              </a:lnSpc>
              <a:spcBef>
                <a:spcPts val="0"/>
              </a:spcBef>
              <a:spcAft>
                <a:spcPts val="0"/>
              </a:spcAft>
              <a:buClr>
                <a:srgbClr val="000000"/>
              </a:buClr>
              <a:buSzPts val="3000"/>
              <a:buFont typeface="Arial"/>
              <a:buNone/>
            </a:pPr>
            <a:r>
              <a:t/>
            </a:r>
            <a:endParaRPr b="0" i="0" sz="3000" u="none" cap="none" strike="noStrike">
              <a:solidFill>
                <a:srgbClr val="FF3E03"/>
              </a:solidFill>
              <a:latin typeface="Barlow ExtraBold"/>
              <a:ea typeface="Barlow ExtraBold"/>
              <a:cs typeface="Barlow ExtraBold"/>
              <a:sym typeface="Barlow ExtraBold"/>
            </a:endParaRPr>
          </a:p>
        </p:txBody>
      </p:sp>
      <p:sp>
        <p:nvSpPr>
          <p:cNvPr id="312" name="Google Shape;312;p23"/>
          <p:cNvSpPr/>
          <p:nvPr/>
        </p:nvSpPr>
        <p:spPr>
          <a:xfrm rot="-5400000">
            <a:off x="10126518" y="388223"/>
            <a:ext cx="965196" cy="1930446"/>
          </a:xfrm>
          <a:custGeom>
            <a:rect b="b" l="l" r="r" t="t"/>
            <a:pathLst>
              <a:path extrusionOk="0" h="21600" w="21600">
                <a:moveTo>
                  <a:pt x="0" y="21600"/>
                </a:moveTo>
                <a:cubicBezTo>
                  <a:pt x="11927" y="21600"/>
                  <a:pt x="21600" y="16764"/>
                  <a:pt x="21600" y="10800"/>
                </a:cubicBezTo>
                <a:cubicBezTo>
                  <a:pt x="21600" y="4836"/>
                  <a:pt x="11927" y="0"/>
                  <a:pt x="0" y="0"/>
                </a:cubicBezTo>
                <a:lnTo>
                  <a:pt x="0" y="21600"/>
                </a:lnTo>
                <a:close/>
              </a:path>
            </a:pathLst>
          </a:custGeom>
          <a:solidFill>
            <a:schemeClr val="accent3"/>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3200"/>
              <a:buFont typeface="Helvetica Neue"/>
              <a:buNone/>
            </a:pPr>
            <a:r>
              <a:t/>
            </a:r>
            <a:endParaRPr b="0" i="0" sz="3200" u="none" cap="none" strike="noStrike">
              <a:solidFill>
                <a:srgbClr val="FFFFFF"/>
              </a:solidFill>
              <a:latin typeface="Helvetica Neue"/>
              <a:ea typeface="Helvetica Neue"/>
              <a:cs typeface="Helvetica Neue"/>
              <a:sym typeface="Helvetica Neue"/>
            </a:endParaRPr>
          </a:p>
        </p:txBody>
      </p:sp>
      <p:sp>
        <p:nvSpPr>
          <p:cNvPr id="313" name="Google Shape;313;p23"/>
          <p:cNvSpPr/>
          <p:nvPr/>
        </p:nvSpPr>
        <p:spPr>
          <a:xfrm rot="5400000">
            <a:off x="7883998" y="364625"/>
            <a:ext cx="965196" cy="1930446"/>
          </a:xfrm>
          <a:custGeom>
            <a:rect b="b" l="l" r="r" t="t"/>
            <a:pathLst>
              <a:path extrusionOk="0" h="21600" w="21600">
                <a:moveTo>
                  <a:pt x="0" y="21600"/>
                </a:moveTo>
                <a:cubicBezTo>
                  <a:pt x="11927" y="21600"/>
                  <a:pt x="21600" y="16764"/>
                  <a:pt x="21600" y="10800"/>
                </a:cubicBezTo>
                <a:cubicBezTo>
                  <a:pt x="21600" y="4836"/>
                  <a:pt x="11927" y="0"/>
                  <a:pt x="0" y="0"/>
                </a:cubicBezTo>
                <a:lnTo>
                  <a:pt x="0" y="21600"/>
                </a:lnTo>
                <a:close/>
              </a:path>
            </a:pathLst>
          </a:custGeom>
          <a:solidFill>
            <a:schemeClr val="lt2"/>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3200"/>
              <a:buFont typeface="Helvetica Neue"/>
              <a:buNone/>
            </a:pPr>
            <a:r>
              <a:t/>
            </a:r>
            <a:endParaRPr b="0" i="0" sz="3200" u="none" cap="none" strike="noStrike">
              <a:solidFill>
                <a:srgbClr val="FFFFFF"/>
              </a:solidFill>
              <a:latin typeface="Helvetica Neue"/>
              <a:ea typeface="Helvetica Neue"/>
              <a:cs typeface="Helvetica Neue"/>
              <a:sym typeface="Helvetica Neue"/>
            </a:endParaRPr>
          </a:p>
        </p:txBody>
      </p:sp>
      <p:sp>
        <p:nvSpPr>
          <p:cNvPr id="314" name="Google Shape;314;p23"/>
          <p:cNvSpPr/>
          <p:nvPr/>
        </p:nvSpPr>
        <p:spPr>
          <a:xfrm rot="5400000">
            <a:off x="7883998" y="1324850"/>
            <a:ext cx="965196" cy="1930446"/>
          </a:xfrm>
          <a:custGeom>
            <a:rect b="b" l="l" r="r" t="t"/>
            <a:pathLst>
              <a:path extrusionOk="0" h="21600" w="21600">
                <a:moveTo>
                  <a:pt x="0" y="21600"/>
                </a:moveTo>
                <a:cubicBezTo>
                  <a:pt x="11927" y="21600"/>
                  <a:pt x="21600" y="16764"/>
                  <a:pt x="21600" y="10800"/>
                </a:cubicBezTo>
                <a:cubicBezTo>
                  <a:pt x="21600" y="4836"/>
                  <a:pt x="11927" y="0"/>
                  <a:pt x="0" y="0"/>
                </a:cubicBezTo>
                <a:lnTo>
                  <a:pt x="0" y="21600"/>
                </a:lnTo>
                <a:close/>
              </a:path>
            </a:pathLst>
          </a:custGeom>
          <a:solidFill>
            <a:schemeClr val="accent3"/>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3200"/>
              <a:buFont typeface="Helvetica Neue"/>
              <a:buNone/>
            </a:pPr>
            <a:r>
              <a:t/>
            </a:r>
            <a:endParaRPr b="0" i="0" sz="3200" u="none" cap="none" strike="noStrike">
              <a:solidFill>
                <a:srgbClr val="FFFFFF"/>
              </a:solidFill>
              <a:latin typeface="Helvetica Neue"/>
              <a:ea typeface="Helvetica Neue"/>
              <a:cs typeface="Helvetica Neue"/>
              <a:sym typeface="Helvetica Neue"/>
            </a:endParaRPr>
          </a:p>
        </p:txBody>
      </p:sp>
      <p:grpSp>
        <p:nvGrpSpPr>
          <p:cNvPr id="315" name="Google Shape;315;p23"/>
          <p:cNvGrpSpPr/>
          <p:nvPr/>
        </p:nvGrpSpPr>
        <p:grpSpPr>
          <a:xfrm>
            <a:off x="9063874" y="144445"/>
            <a:ext cx="2943381" cy="312300"/>
            <a:chOff x="9063874" y="144445"/>
            <a:chExt cx="2943381" cy="312300"/>
          </a:xfrm>
        </p:grpSpPr>
        <p:sp>
          <p:nvSpPr>
            <p:cNvPr id="316" name="Google Shape;316;p23"/>
            <p:cNvSpPr txBox="1"/>
            <p:nvPr/>
          </p:nvSpPr>
          <p:spPr>
            <a:xfrm>
              <a:off x="9063874" y="144445"/>
              <a:ext cx="2357100" cy="312300"/>
            </a:xfrm>
            <a:prstGeom prst="rect">
              <a:avLst/>
            </a:prstGeom>
            <a:noFill/>
            <a:ln>
              <a:noFill/>
            </a:ln>
          </p:spPr>
          <p:txBody>
            <a:bodyPr anchorCtr="0" anchor="t" bIns="68575" lIns="68575" spcFirstLastPara="1" rIns="68575" wrap="square" tIns="68575">
              <a:noAutofit/>
            </a:bodyPr>
            <a:lstStyle/>
            <a:p>
              <a:pPr indent="0" lvl="0" marL="0" marR="0" rtl="0" algn="ctr">
                <a:lnSpc>
                  <a:spcPct val="100000"/>
                </a:lnSpc>
                <a:spcBef>
                  <a:spcPts val="0"/>
                </a:spcBef>
                <a:spcAft>
                  <a:spcPts val="0"/>
                </a:spcAft>
                <a:buClr>
                  <a:srgbClr val="000000"/>
                </a:buClr>
                <a:buSzPts val="900"/>
                <a:buFont typeface="Arial"/>
                <a:buNone/>
              </a:pPr>
              <a:r>
                <a:rPr b="0" i="1" lang="pt-BR" sz="900" u="none" cap="none" strike="noStrike">
                  <a:solidFill>
                    <a:srgbClr val="FBFAE6"/>
                  </a:solidFill>
                  <a:latin typeface="Barlow"/>
                  <a:ea typeface="Barlow"/>
                  <a:cs typeface="Barlow"/>
                  <a:sym typeface="Barlow"/>
                </a:rPr>
                <a:t>@CESAR 2023 | Todos os Direitos Reservados </a:t>
              </a:r>
              <a:endParaRPr b="0" i="1" sz="900" u="none" cap="none" strike="noStrike">
                <a:solidFill>
                  <a:srgbClr val="FBFAE6"/>
                </a:solidFill>
                <a:latin typeface="Barlow"/>
                <a:ea typeface="Barlow"/>
                <a:cs typeface="Barlow"/>
                <a:sym typeface="Barlow"/>
              </a:endParaRPr>
            </a:p>
          </p:txBody>
        </p:sp>
        <p:grpSp>
          <p:nvGrpSpPr>
            <p:cNvPr id="317" name="Google Shape;317;p23"/>
            <p:cNvGrpSpPr/>
            <p:nvPr/>
          </p:nvGrpSpPr>
          <p:grpSpPr>
            <a:xfrm>
              <a:off x="11520441" y="155422"/>
              <a:ext cx="486814" cy="282770"/>
              <a:chOff x="2339925" y="1981650"/>
              <a:chExt cx="2916800" cy="1747650"/>
            </a:xfrm>
          </p:grpSpPr>
          <p:sp>
            <p:nvSpPr>
              <p:cNvPr id="318" name="Google Shape;318;p23"/>
              <p:cNvSpPr/>
              <p:nvPr/>
            </p:nvSpPr>
            <p:spPr>
              <a:xfrm>
                <a:off x="2340950" y="3438000"/>
                <a:ext cx="2915775" cy="291300"/>
              </a:xfrm>
              <a:custGeom>
                <a:rect b="b" l="l" r="r" t="t"/>
                <a:pathLst>
                  <a:path extrusionOk="0" h="11652" w="116631">
                    <a:moveTo>
                      <a:pt x="114844" y="3370"/>
                    </a:moveTo>
                    <a:cubicBezTo>
                      <a:pt x="114804" y="4019"/>
                      <a:pt x="114540" y="4446"/>
                      <a:pt x="114053" y="4628"/>
                    </a:cubicBezTo>
                    <a:cubicBezTo>
                      <a:pt x="113566" y="4852"/>
                      <a:pt x="113139" y="4953"/>
                      <a:pt x="112794" y="4933"/>
                    </a:cubicBezTo>
                    <a:lnTo>
                      <a:pt x="111252" y="4933"/>
                    </a:lnTo>
                    <a:cubicBezTo>
                      <a:pt x="110907" y="4933"/>
                      <a:pt x="110724" y="4770"/>
                      <a:pt x="110724" y="4425"/>
                    </a:cubicBezTo>
                    <a:lnTo>
                      <a:pt x="110724" y="3837"/>
                    </a:lnTo>
                    <a:cubicBezTo>
                      <a:pt x="110724" y="3268"/>
                      <a:pt x="110907" y="2761"/>
                      <a:pt x="111272" y="2335"/>
                    </a:cubicBezTo>
                    <a:cubicBezTo>
                      <a:pt x="111617" y="1908"/>
                      <a:pt x="112124" y="1685"/>
                      <a:pt x="112794" y="1665"/>
                    </a:cubicBezTo>
                    <a:cubicBezTo>
                      <a:pt x="113363" y="1665"/>
                      <a:pt x="113850" y="1807"/>
                      <a:pt x="114235" y="2071"/>
                    </a:cubicBezTo>
                    <a:cubicBezTo>
                      <a:pt x="114621" y="2355"/>
                      <a:pt x="114824" y="2781"/>
                      <a:pt x="114844" y="3370"/>
                    </a:cubicBezTo>
                    <a:close/>
                    <a:moveTo>
                      <a:pt x="116631" y="8647"/>
                    </a:moveTo>
                    <a:cubicBezTo>
                      <a:pt x="116631" y="7937"/>
                      <a:pt x="116529" y="7348"/>
                      <a:pt x="116306" y="6922"/>
                    </a:cubicBezTo>
                    <a:cubicBezTo>
                      <a:pt x="116083" y="6516"/>
                      <a:pt x="115839" y="6211"/>
                      <a:pt x="115534" y="6009"/>
                    </a:cubicBezTo>
                    <a:cubicBezTo>
                      <a:pt x="115352" y="5826"/>
                      <a:pt x="115352" y="5663"/>
                      <a:pt x="115534" y="5501"/>
                    </a:cubicBezTo>
                    <a:cubicBezTo>
                      <a:pt x="115737" y="5400"/>
                      <a:pt x="115961" y="5176"/>
                      <a:pt x="116204" y="4831"/>
                    </a:cubicBezTo>
                    <a:cubicBezTo>
                      <a:pt x="116468" y="4507"/>
                      <a:pt x="116610" y="4019"/>
                      <a:pt x="116631" y="3370"/>
                    </a:cubicBezTo>
                    <a:cubicBezTo>
                      <a:pt x="116610" y="2294"/>
                      <a:pt x="116245" y="1462"/>
                      <a:pt x="115555" y="894"/>
                    </a:cubicBezTo>
                    <a:cubicBezTo>
                      <a:pt x="114824" y="305"/>
                      <a:pt x="113890" y="0"/>
                      <a:pt x="112794" y="0"/>
                    </a:cubicBezTo>
                    <a:cubicBezTo>
                      <a:pt x="111637" y="21"/>
                      <a:pt x="110724" y="406"/>
                      <a:pt x="110014" y="1157"/>
                    </a:cubicBezTo>
                    <a:cubicBezTo>
                      <a:pt x="109303" y="1888"/>
                      <a:pt x="108958" y="2802"/>
                      <a:pt x="108958" y="3857"/>
                    </a:cubicBezTo>
                    <a:lnTo>
                      <a:pt x="108958" y="10677"/>
                    </a:lnTo>
                    <a:cubicBezTo>
                      <a:pt x="108958" y="11022"/>
                      <a:pt x="109120" y="11184"/>
                      <a:pt x="109465" y="11184"/>
                    </a:cubicBezTo>
                    <a:lnTo>
                      <a:pt x="110216" y="11184"/>
                    </a:lnTo>
                    <a:cubicBezTo>
                      <a:pt x="110562" y="11184"/>
                      <a:pt x="110724" y="11022"/>
                      <a:pt x="110724" y="10677"/>
                    </a:cubicBezTo>
                    <a:lnTo>
                      <a:pt x="110724" y="7023"/>
                    </a:lnTo>
                    <a:cubicBezTo>
                      <a:pt x="110724" y="6658"/>
                      <a:pt x="110907" y="6496"/>
                      <a:pt x="111252" y="6496"/>
                    </a:cubicBezTo>
                    <a:lnTo>
                      <a:pt x="112794" y="6496"/>
                    </a:lnTo>
                    <a:cubicBezTo>
                      <a:pt x="113444" y="6496"/>
                      <a:pt x="113951" y="6719"/>
                      <a:pt x="114296" y="7145"/>
                    </a:cubicBezTo>
                    <a:cubicBezTo>
                      <a:pt x="114662" y="7571"/>
                      <a:pt x="114844" y="8079"/>
                      <a:pt x="114844" y="8647"/>
                    </a:cubicBezTo>
                    <a:lnTo>
                      <a:pt x="114844" y="10677"/>
                    </a:lnTo>
                    <a:cubicBezTo>
                      <a:pt x="114844" y="11022"/>
                      <a:pt x="115007" y="11184"/>
                      <a:pt x="115352" y="11184"/>
                    </a:cubicBezTo>
                    <a:lnTo>
                      <a:pt x="116123" y="11184"/>
                    </a:lnTo>
                    <a:cubicBezTo>
                      <a:pt x="116448" y="11184"/>
                      <a:pt x="116631" y="11022"/>
                      <a:pt x="116631" y="10677"/>
                    </a:cubicBezTo>
                    <a:close/>
                    <a:moveTo>
                      <a:pt x="87483" y="4425"/>
                    </a:moveTo>
                    <a:cubicBezTo>
                      <a:pt x="87483" y="4770"/>
                      <a:pt x="87321" y="4933"/>
                      <a:pt x="86976" y="4933"/>
                    </a:cubicBezTo>
                    <a:lnTo>
                      <a:pt x="83890" y="4933"/>
                    </a:lnTo>
                    <a:cubicBezTo>
                      <a:pt x="83545" y="4933"/>
                      <a:pt x="83383" y="4770"/>
                      <a:pt x="83383" y="4425"/>
                    </a:cubicBezTo>
                    <a:lnTo>
                      <a:pt x="83383" y="3837"/>
                    </a:lnTo>
                    <a:cubicBezTo>
                      <a:pt x="83383" y="3268"/>
                      <a:pt x="83545" y="2761"/>
                      <a:pt x="83911" y="2335"/>
                    </a:cubicBezTo>
                    <a:cubicBezTo>
                      <a:pt x="84276" y="1908"/>
                      <a:pt x="84784" y="1685"/>
                      <a:pt x="85433" y="1665"/>
                    </a:cubicBezTo>
                    <a:cubicBezTo>
                      <a:pt x="86083" y="1685"/>
                      <a:pt x="86590" y="1908"/>
                      <a:pt x="86955" y="2335"/>
                    </a:cubicBezTo>
                    <a:cubicBezTo>
                      <a:pt x="87300" y="2761"/>
                      <a:pt x="87483" y="3268"/>
                      <a:pt x="87483" y="3837"/>
                    </a:cubicBezTo>
                    <a:close/>
                    <a:moveTo>
                      <a:pt x="89269" y="3857"/>
                    </a:moveTo>
                    <a:cubicBezTo>
                      <a:pt x="89249" y="2802"/>
                      <a:pt x="88904" y="1888"/>
                      <a:pt x="88214" y="1157"/>
                    </a:cubicBezTo>
                    <a:cubicBezTo>
                      <a:pt x="87544" y="406"/>
                      <a:pt x="86610" y="21"/>
                      <a:pt x="85433" y="0"/>
                    </a:cubicBezTo>
                    <a:cubicBezTo>
                      <a:pt x="84296" y="21"/>
                      <a:pt x="83363" y="406"/>
                      <a:pt x="82652" y="1157"/>
                    </a:cubicBezTo>
                    <a:cubicBezTo>
                      <a:pt x="81942" y="1888"/>
                      <a:pt x="81597" y="2802"/>
                      <a:pt x="81597" y="3857"/>
                    </a:cubicBezTo>
                    <a:lnTo>
                      <a:pt x="81597" y="10677"/>
                    </a:lnTo>
                    <a:cubicBezTo>
                      <a:pt x="81597" y="11022"/>
                      <a:pt x="81759" y="11184"/>
                      <a:pt x="82104" y="11184"/>
                    </a:cubicBezTo>
                    <a:lnTo>
                      <a:pt x="82876" y="11184"/>
                    </a:lnTo>
                    <a:cubicBezTo>
                      <a:pt x="83200" y="11184"/>
                      <a:pt x="83383" y="11022"/>
                      <a:pt x="83383" y="10677"/>
                    </a:cubicBezTo>
                    <a:lnTo>
                      <a:pt x="83383" y="7023"/>
                    </a:lnTo>
                    <a:cubicBezTo>
                      <a:pt x="83383" y="6658"/>
                      <a:pt x="83545" y="6496"/>
                      <a:pt x="83890" y="6496"/>
                    </a:cubicBezTo>
                    <a:lnTo>
                      <a:pt x="86976" y="6496"/>
                    </a:lnTo>
                    <a:cubicBezTo>
                      <a:pt x="87321" y="6496"/>
                      <a:pt x="87483" y="6658"/>
                      <a:pt x="87483" y="7023"/>
                    </a:cubicBezTo>
                    <a:lnTo>
                      <a:pt x="87483" y="10677"/>
                    </a:lnTo>
                    <a:cubicBezTo>
                      <a:pt x="87483" y="11022"/>
                      <a:pt x="87646" y="11184"/>
                      <a:pt x="87991" y="11184"/>
                    </a:cubicBezTo>
                    <a:lnTo>
                      <a:pt x="88762" y="11184"/>
                    </a:lnTo>
                    <a:cubicBezTo>
                      <a:pt x="89107" y="11184"/>
                      <a:pt x="89269" y="11022"/>
                      <a:pt x="89269" y="10677"/>
                    </a:cubicBezTo>
                    <a:close/>
                    <a:moveTo>
                      <a:pt x="61908" y="7876"/>
                    </a:moveTo>
                    <a:cubicBezTo>
                      <a:pt x="61888" y="6760"/>
                      <a:pt x="61522" y="5948"/>
                      <a:pt x="60771" y="5420"/>
                    </a:cubicBezTo>
                    <a:cubicBezTo>
                      <a:pt x="60041" y="4912"/>
                      <a:pt x="59127" y="4628"/>
                      <a:pt x="58072" y="4588"/>
                    </a:cubicBezTo>
                    <a:cubicBezTo>
                      <a:pt x="58031" y="4608"/>
                      <a:pt x="57707" y="4527"/>
                      <a:pt x="57138" y="4364"/>
                    </a:cubicBezTo>
                    <a:cubicBezTo>
                      <a:pt x="56895" y="4263"/>
                      <a:pt x="56671" y="4101"/>
                      <a:pt x="56509" y="3898"/>
                    </a:cubicBezTo>
                    <a:cubicBezTo>
                      <a:pt x="56306" y="3715"/>
                      <a:pt x="56205" y="3451"/>
                      <a:pt x="56205" y="3126"/>
                    </a:cubicBezTo>
                    <a:cubicBezTo>
                      <a:pt x="56205" y="2822"/>
                      <a:pt x="56347" y="2497"/>
                      <a:pt x="56610" y="2172"/>
                    </a:cubicBezTo>
                    <a:cubicBezTo>
                      <a:pt x="56874" y="1848"/>
                      <a:pt x="57361" y="1665"/>
                      <a:pt x="58072" y="1645"/>
                    </a:cubicBezTo>
                    <a:cubicBezTo>
                      <a:pt x="58640" y="1645"/>
                      <a:pt x="59168" y="1868"/>
                      <a:pt x="59635" y="2314"/>
                    </a:cubicBezTo>
                    <a:cubicBezTo>
                      <a:pt x="59858" y="2517"/>
                      <a:pt x="60102" y="2538"/>
                      <a:pt x="60366" y="2375"/>
                    </a:cubicBezTo>
                    <a:lnTo>
                      <a:pt x="60914" y="1969"/>
                    </a:lnTo>
                    <a:cubicBezTo>
                      <a:pt x="61177" y="1766"/>
                      <a:pt x="61218" y="1543"/>
                      <a:pt x="60974" y="1279"/>
                    </a:cubicBezTo>
                    <a:cubicBezTo>
                      <a:pt x="60670" y="914"/>
                      <a:pt x="60284" y="609"/>
                      <a:pt x="59817" y="366"/>
                    </a:cubicBezTo>
                    <a:cubicBezTo>
                      <a:pt x="59330" y="143"/>
                      <a:pt x="58762" y="21"/>
                      <a:pt x="58072" y="0"/>
                    </a:cubicBezTo>
                    <a:cubicBezTo>
                      <a:pt x="56895" y="21"/>
                      <a:pt x="56002" y="345"/>
                      <a:pt x="55393" y="995"/>
                    </a:cubicBezTo>
                    <a:cubicBezTo>
                      <a:pt x="54804" y="1645"/>
                      <a:pt x="54500" y="2355"/>
                      <a:pt x="54500" y="3147"/>
                    </a:cubicBezTo>
                    <a:cubicBezTo>
                      <a:pt x="54520" y="5014"/>
                      <a:pt x="55717" y="6049"/>
                      <a:pt x="58072" y="6272"/>
                    </a:cubicBezTo>
                    <a:cubicBezTo>
                      <a:pt x="58133" y="6252"/>
                      <a:pt x="58458" y="6313"/>
                      <a:pt x="59107" y="6455"/>
                    </a:cubicBezTo>
                    <a:cubicBezTo>
                      <a:pt x="59371" y="6536"/>
                      <a:pt x="59615" y="6699"/>
                      <a:pt x="59838" y="6922"/>
                    </a:cubicBezTo>
                    <a:cubicBezTo>
                      <a:pt x="60020" y="7165"/>
                      <a:pt x="60122" y="7490"/>
                      <a:pt x="60122" y="7876"/>
                    </a:cubicBezTo>
                    <a:cubicBezTo>
                      <a:pt x="60122" y="8343"/>
                      <a:pt x="59960" y="8769"/>
                      <a:pt x="59655" y="9134"/>
                    </a:cubicBezTo>
                    <a:cubicBezTo>
                      <a:pt x="59351" y="9540"/>
                      <a:pt x="58823" y="9743"/>
                      <a:pt x="58072" y="9743"/>
                    </a:cubicBezTo>
                    <a:cubicBezTo>
                      <a:pt x="57544" y="9743"/>
                      <a:pt x="57077" y="9601"/>
                      <a:pt x="56671" y="9276"/>
                    </a:cubicBezTo>
                    <a:cubicBezTo>
                      <a:pt x="56286" y="8972"/>
                      <a:pt x="55961" y="8647"/>
                      <a:pt x="55697" y="8302"/>
                    </a:cubicBezTo>
                    <a:cubicBezTo>
                      <a:pt x="55535" y="8059"/>
                      <a:pt x="55311" y="8018"/>
                      <a:pt x="55027" y="8160"/>
                    </a:cubicBezTo>
                    <a:lnTo>
                      <a:pt x="54500" y="8546"/>
                    </a:lnTo>
                    <a:cubicBezTo>
                      <a:pt x="54215" y="8769"/>
                      <a:pt x="54175" y="9013"/>
                      <a:pt x="54337" y="9276"/>
                    </a:cubicBezTo>
                    <a:cubicBezTo>
                      <a:pt x="54621" y="9764"/>
                      <a:pt x="55068" y="10230"/>
                      <a:pt x="55677" y="10677"/>
                    </a:cubicBezTo>
                    <a:cubicBezTo>
                      <a:pt x="56286" y="11144"/>
                      <a:pt x="57077" y="11387"/>
                      <a:pt x="58072" y="11408"/>
                    </a:cubicBezTo>
                    <a:cubicBezTo>
                      <a:pt x="59290" y="11408"/>
                      <a:pt x="60244" y="11063"/>
                      <a:pt x="60914" y="10373"/>
                    </a:cubicBezTo>
                    <a:cubicBezTo>
                      <a:pt x="61583" y="9723"/>
                      <a:pt x="61908" y="8870"/>
                      <a:pt x="61908" y="7876"/>
                    </a:cubicBezTo>
                    <a:moveTo>
                      <a:pt x="33004" y="4649"/>
                    </a:moveTo>
                    <a:cubicBezTo>
                      <a:pt x="33004" y="4994"/>
                      <a:pt x="32842" y="5176"/>
                      <a:pt x="32497" y="5176"/>
                    </a:cubicBezTo>
                    <a:lnTo>
                      <a:pt x="29412" y="5176"/>
                    </a:lnTo>
                    <a:cubicBezTo>
                      <a:pt x="29067" y="5176"/>
                      <a:pt x="28904" y="4994"/>
                      <a:pt x="28904" y="4649"/>
                    </a:cubicBezTo>
                    <a:lnTo>
                      <a:pt x="28904" y="4080"/>
                    </a:lnTo>
                    <a:cubicBezTo>
                      <a:pt x="28904" y="3512"/>
                      <a:pt x="29087" y="3004"/>
                      <a:pt x="29432" y="2578"/>
                    </a:cubicBezTo>
                    <a:cubicBezTo>
                      <a:pt x="29797" y="2152"/>
                      <a:pt x="30305" y="1929"/>
                      <a:pt x="30954" y="1908"/>
                    </a:cubicBezTo>
                    <a:cubicBezTo>
                      <a:pt x="31604" y="1929"/>
                      <a:pt x="32111" y="2152"/>
                      <a:pt x="32477" y="2578"/>
                    </a:cubicBezTo>
                    <a:cubicBezTo>
                      <a:pt x="32822" y="3004"/>
                      <a:pt x="33004" y="3512"/>
                      <a:pt x="33004" y="4080"/>
                    </a:cubicBezTo>
                    <a:close/>
                    <a:moveTo>
                      <a:pt x="34791" y="4080"/>
                    </a:moveTo>
                    <a:cubicBezTo>
                      <a:pt x="34770" y="3025"/>
                      <a:pt x="34425" y="2132"/>
                      <a:pt x="33755" y="1381"/>
                    </a:cubicBezTo>
                    <a:cubicBezTo>
                      <a:pt x="33065" y="650"/>
                      <a:pt x="32132" y="264"/>
                      <a:pt x="30954" y="244"/>
                    </a:cubicBezTo>
                    <a:cubicBezTo>
                      <a:pt x="29818" y="264"/>
                      <a:pt x="28884" y="650"/>
                      <a:pt x="28194" y="1381"/>
                    </a:cubicBezTo>
                    <a:cubicBezTo>
                      <a:pt x="27483" y="2132"/>
                      <a:pt x="27118" y="3025"/>
                      <a:pt x="27118" y="4080"/>
                    </a:cubicBezTo>
                    <a:lnTo>
                      <a:pt x="27118" y="7835"/>
                    </a:lnTo>
                    <a:cubicBezTo>
                      <a:pt x="27118" y="8870"/>
                      <a:pt x="27483" y="9764"/>
                      <a:pt x="28194" y="10494"/>
                    </a:cubicBezTo>
                    <a:cubicBezTo>
                      <a:pt x="28884" y="11245"/>
                      <a:pt x="29818" y="11631"/>
                      <a:pt x="30954" y="11651"/>
                    </a:cubicBezTo>
                    <a:cubicBezTo>
                      <a:pt x="31929" y="11631"/>
                      <a:pt x="32720" y="11408"/>
                      <a:pt x="33329" y="10981"/>
                    </a:cubicBezTo>
                    <a:cubicBezTo>
                      <a:pt x="33634" y="10758"/>
                      <a:pt x="33897" y="10535"/>
                      <a:pt x="34100" y="10291"/>
                    </a:cubicBezTo>
                    <a:cubicBezTo>
                      <a:pt x="34303" y="10068"/>
                      <a:pt x="34466" y="9824"/>
                      <a:pt x="34608" y="9601"/>
                    </a:cubicBezTo>
                    <a:cubicBezTo>
                      <a:pt x="34689" y="9500"/>
                      <a:pt x="34730" y="9378"/>
                      <a:pt x="34730" y="9236"/>
                    </a:cubicBezTo>
                    <a:cubicBezTo>
                      <a:pt x="34709" y="9114"/>
                      <a:pt x="34628" y="8992"/>
                      <a:pt x="34486" y="8870"/>
                    </a:cubicBezTo>
                    <a:lnTo>
                      <a:pt x="33979" y="8505"/>
                    </a:lnTo>
                    <a:cubicBezTo>
                      <a:pt x="33857" y="8404"/>
                      <a:pt x="33755" y="8363"/>
                      <a:pt x="33634" y="8383"/>
                    </a:cubicBezTo>
                    <a:cubicBezTo>
                      <a:pt x="33491" y="8404"/>
                      <a:pt x="33370" y="8465"/>
                      <a:pt x="33288" y="8586"/>
                    </a:cubicBezTo>
                    <a:cubicBezTo>
                      <a:pt x="33086" y="8870"/>
                      <a:pt x="32801" y="9175"/>
                      <a:pt x="32436" y="9500"/>
                    </a:cubicBezTo>
                    <a:cubicBezTo>
                      <a:pt x="32050" y="9804"/>
                      <a:pt x="31563" y="9967"/>
                      <a:pt x="30954" y="9987"/>
                    </a:cubicBezTo>
                    <a:cubicBezTo>
                      <a:pt x="30284" y="9967"/>
                      <a:pt x="29797" y="9743"/>
                      <a:pt x="29432" y="9297"/>
                    </a:cubicBezTo>
                    <a:cubicBezTo>
                      <a:pt x="29067" y="8870"/>
                      <a:pt x="28904" y="8383"/>
                      <a:pt x="28904" y="7815"/>
                    </a:cubicBezTo>
                    <a:lnTo>
                      <a:pt x="28904" y="7247"/>
                    </a:lnTo>
                    <a:cubicBezTo>
                      <a:pt x="28904" y="6902"/>
                      <a:pt x="29067" y="6719"/>
                      <a:pt x="29412" y="6719"/>
                    </a:cubicBezTo>
                    <a:lnTo>
                      <a:pt x="33755" y="6719"/>
                    </a:lnTo>
                    <a:cubicBezTo>
                      <a:pt x="34425" y="6719"/>
                      <a:pt x="34770" y="6374"/>
                      <a:pt x="34791" y="5684"/>
                    </a:cubicBezTo>
                    <a:close/>
                    <a:moveTo>
                      <a:pt x="7267" y="9317"/>
                    </a:moveTo>
                    <a:cubicBezTo>
                      <a:pt x="7429" y="9053"/>
                      <a:pt x="7348" y="8810"/>
                      <a:pt x="7064" y="8627"/>
                    </a:cubicBezTo>
                    <a:lnTo>
                      <a:pt x="6516" y="8241"/>
                    </a:lnTo>
                    <a:cubicBezTo>
                      <a:pt x="6272" y="8059"/>
                      <a:pt x="6049" y="8119"/>
                      <a:pt x="5826" y="8424"/>
                    </a:cubicBezTo>
                    <a:cubicBezTo>
                      <a:pt x="5785" y="8505"/>
                      <a:pt x="5724" y="8627"/>
                      <a:pt x="5623" y="8749"/>
                    </a:cubicBezTo>
                    <a:cubicBezTo>
                      <a:pt x="5521" y="8911"/>
                      <a:pt x="5400" y="9053"/>
                      <a:pt x="5237" y="9216"/>
                    </a:cubicBezTo>
                    <a:cubicBezTo>
                      <a:pt x="4933" y="9561"/>
                      <a:pt x="4466" y="9743"/>
                      <a:pt x="3837" y="9743"/>
                    </a:cubicBezTo>
                    <a:cubicBezTo>
                      <a:pt x="3187" y="9743"/>
                      <a:pt x="2680" y="9500"/>
                      <a:pt x="2314" y="9073"/>
                    </a:cubicBezTo>
                    <a:cubicBezTo>
                      <a:pt x="1949" y="8627"/>
                      <a:pt x="1787" y="8140"/>
                      <a:pt x="1787" y="7592"/>
                    </a:cubicBezTo>
                    <a:lnTo>
                      <a:pt x="1787" y="3837"/>
                    </a:lnTo>
                    <a:cubicBezTo>
                      <a:pt x="1787" y="3248"/>
                      <a:pt x="1949" y="2761"/>
                      <a:pt x="2314" y="2335"/>
                    </a:cubicBezTo>
                    <a:cubicBezTo>
                      <a:pt x="2680" y="1908"/>
                      <a:pt x="3187" y="1685"/>
                      <a:pt x="3837" y="1665"/>
                    </a:cubicBezTo>
                    <a:cubicBezTo>
                      <a:pt x="4161" y="1665"/>
                      <a:pt x="4446" y="1705"/>
                      <a:pt x="4689" y="1807"/>
                    </a:cubicBezTo>
                    <a:cubicBezTo>
                      <a:pt x="4912" y="1929"/>
                      <a:pt x="5115" y="2071"/>
                      <a:pt x="5257" y="2213"/>
                    </a:cubicBezTo>
                    <a:cubicBezTo>
                      <a:pt x="5420" y="2355"/>
                      <a:pt x="5542" y="2497"/>
                      <a:pt x="5643" y="2659"/>
                    </a:cubicBezTo>
                    <a:cubicBezTo>
                      <a:pt x="5745" y="2802"/>
                      <a:pt x="5805" y="2923"/>
                      <a:pt x="5826" y="3045"/>
                    </a:cubicBezTo>
                    <a:cubicBezTo>
                      <a:pt x="6029" y="3309"/>
                      <a:pt x="6252" y="3350"/>
                      <a:pt x="6516" y="3167"/>
                    </a:cubicBezTo>
                    <a:lnTo>
                      <a:pt x="7084" y="2761"/>
                    </a:lnTo>
                    <a:cubicBezTo>
                      <a:pt x="7226" y="2659"/>
                      <a:pt x="7308" y="2517"/>
                      <a:pt x="7328" y="2375"/>
                    </a:cubicBezTo>
                    <a:cubicBezTo>
                      <a:pt x="7328" y="2253"/>
                      <a:pt x="7287" y="2152"/>
                      <a:pt x="7226" y="2050"/>
                    </a:cubicBezTo>
                    <a:cubicBezTo>
                      <a:pt x="7145" y="1787"/>
                      <a:pt x="6841" y="1381"/>
                      <a:pt x="6333" y="853"/>
                    </a:cubicBezTo>
                    <a:cubicBezTo>
                      <a:pt x="6090" y="609"/>
                      <a:pt x="5765" y="406"/>
                      <a:pt x="5339" y="244"/>
                    </a:cubicBezTo>
                    <a:cubicBezTo>
                      <a:pt x="4912" y="82"/>
                      <a:pt x="4425" y="0"/>
                      <a:pt x="3837" y="0"/>
                    </a:cubicBezTo>
                    <a:cubicBezTo>
                      <a:pt x="2680" y="21"/>
                      <a:pt x="1766" y="406"/>
                      <a:pt x="1056" y="1157"/>
                    </a:cubicBezTo>
                    <a:cubicBezTo>
                      <a:pt x="345" y="1888"/>
                      <a:pt x="0" y="2781"/>
                      <a:pt x="0" y="3837"/>
                    </a:cubicBezTo>
                    <a:lnTo>
                      <a:pt x="0" y="7592"/>
                    </a:lnTo>
                    <a:cubicBezTo>
                      <a:pt x="0" y="8627"/>
                      <a:pt x="345" y="9520"/>
                      <a:pt x="1056" y="10251"/>
                    </a:cubicBezTo>
                    <a:cubicBezTo>
                      <a:pt x="1766" y="11022"/>
                      <a:pt x="2680" y="11408"/>
                      <a:pt x="3837" y="11408"/>
                    </a:cubicBezTo>
                    <a:cubicBezTo>
                      <a:pt x="4405" y="11408"/>
                      <a:pt x="4892" y="11306"/>
                      <a:pt x="5318" y="11144"/>
                    </a:cubicBezTo>
                    <a:cubicBezTo>
                      <a:pt x="5745" y="10981"/>
                      <a:pt x="6069" y="10778"/>
                      <a:pt x="6333" y="10555"/>
                    </a:cubicBezTo>
                    <a:cubicBezTo>
                      <a:pt x="6617" y="10312"/>
                      <a:pt x="6841" y="10088"/>
                      <a:pt x="6983" y="9845"/>
                    </a:cubicBezTo>
                    <a:cubicBezTo>
                      <a:pt x="7125" y="9621"/>
                      <a:pt x="7226" y="9459"/>
                      <a:pt x="7267" y="9317"/>
                    </a:cubicBezTo>
                  </a:path>
                </a:pathLst>
              </a:custGeom>
              <a:solidFill>
                <a:srgbClr val="FBFAE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19" name="Google Shape;319;p23"/>
              <p:cNvSpPr/>
              <p:nvPr/>
            </p:nvSpPr>
            <p:spPr>
              <a:xfrm>
                <a:off x="2339925" y="1981650"/>
                <a:ext cx="2915275" cy="1166125"/>
              </a:xfrm>
              <a:custGeom>
                <a:rect b="b" l="l" r="r" t="t"/>
                <a:pathLst>
                  <a:path extrusionOk="0" h="46645" w="116611">
                    <a:moveTo>
                      <a:pt x="46178" y="0"/>
                    </a:moveTo>
                    <a:cubicBezTo>
                      <a:pt x="19852" y="2274"/>
                      <a:pt x="1" y="11753"/>
                      <a:pt x="1" y="23058"/>
                    </a:cubicBezTo>
                    <a:cubicBezTo>
                      <a:pt x="1" y="36049"/>
                      <a:pt x="26185" y="46644"/>
                      <a:pt x="58296" y="46644"/>
                    </a:cubicBezTo>
                    <a:cubicBezTo>
                      <a:pt x="90427" y="46644"/>
                      <a:pt x="116611" y="36049"/>
                      <a:pt x="116611" y="23058"/>
                    </a:cubicBezTo>
                    <a:cubicBezTo>
                      <a:pt x="116611" y="11753"/>
                      <a:pt x="96760" y="2274"/>
                      <a:pt x="70434" y="0"/>
                    </a:cubicBezTo>
                    <a:lnTo>
                      <a:pt x="70434" y="1096"/>
                    </a:lnTo>
                    <a:cubicBezTo>
                      <a:pt x="84074" y="2720"/>
                      <a:pt x="93837" y="8870"/>
                      <a:pt x="93837" y="13904"/>
                    </a:cubicBezTo>
                    <a:cubicBezTo>
                      <a:pt x="93837" y="20318"/>
                      <a:pt x="77883" y="25555"/>
                      <a:pt x="58296" y="25555"/>
                    </a:cubicBezTo>
                    <a:cubicBezTo>
                      <a:pt x="38729" y="25555"/>
                      <a:pt x="22775" y="20318"/>
                      <a:pt x="22775" y="13904"/>
                    </a:cubicBezTo>
                    <a:cubicBezTo>
                      <a:pt x="22775" y="8870"/>
                      <a:pt x="32538" y="3004"/>
                      <a:pt x="46178" y="1381"/>
                    </a:cubicBezTo>
                    <a:close/>
                  </a:path>
                </a:pathLst>
              </a:custGeom>
              <a:solidFill>
                <a:srgbClr val="FBFAE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0" name="Google Shape;320;p23"/>
              <p:cNvSpPr/>
              <p:nvPr/>
            </p:nvSpPr>
            <p:spPr>
              <a:xfrm>
                <a:off x="3191425" y="2051675"/>
                <a:ext cx="1208225" cy="429825"/>
              </a:xfrm>
              <a:custGeom>
                <a:rect b="b" l="l" r="r" t="t"/>
                <a:pathLst>
                  <a:path extrusionOk="0" h="17193" w="48329">
                    <a:moveTo>
                      <a:pt x="19141" y="0"/>
                    </a:moveTo>
                    <a:cubicBezTo>
                      <a:pt x="8221" y="833"/>
                      <a:pt x="0" y="4324"/>
                      <a:pt x="0" y="8485"/>
                    </a:cubicBezTo>
                    <a:cubicBezTo>
                      <a:pt x="0" y="13275"/>
                      <a:pt x="10859" y="17192"/>
                      <a:pt x="24154" y="17192"/>
                    </a:cubicBezTo>
                    <a:cubicBezTo>
                      <a:pt x="37470" y="17192"/>
                      <a:pt x="48329" y="13275"/>
                      <a:pt x="48329" y="8485"/>
                    </a:cubicBezTo>
                    <a:cubicBezTo>
                      <a:pt x="48329" y="4324"/>
                      <a:pt x="40108" y="833"/>
                      <a:pt x="29188" y="0"/>
                    </a:cubicBezTo>
                    <a:lnTo>
                      <a:pt x="29188" y="1076"/>
                    </a:lnTo>
                    <a:cubicBezTo>
                      <a:pt x="34831" y="1685"/>
                      <a:pt x="38890" y="3268"/>
                      <a:pt x="38890" y="5115"/>
                    </a:cubicBezTo>
                    <a:cubicBezTo>
                      <a:pt x="38890" y="7490"/>
                      <a:pt x="32273" y="9419"/>
                      <a:pt x="24154" y="9419"/>
                    </a:cubicBezTo>
                    <a:cubicBezTo>
                      <a:pt x="16056" y="9419"/>
                      <a:pt x="9439" y="7490"/>
                      <a:pt x="9439" y="5115"/>
                    </a:cubicBezTo>
                    <a:cubicBezTo>
                      <a:pt x="9439" y="3268"/>
                      <a:pt x="13478" y="1685"/>
                      <a:pt x="19141" y="1076"/>
                    </a:cubicBezTo>
                    <a:close/>
                  </a:path>
                </a:pathLst>
              </a:custGeom>
              <a:solidFill>
                <a:srgbClr val="FBFAE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1" name="Google Shape;321;p23"/>
              <p:cNvSpPr/>
              <p:nvPr/>
            </p:nvSpPr>
            <p:spPr>
              <a:xfrm>
                <a:off x="2762125" y="3697300"/>
                <a:ext cx="28450" cy="25900"/>
              </a:xfrm>
              <a:custGeom>
                <a:rect b="b" l="l" r="r" t="t"/>
                <a:pathLst>
                  <a:path extrusionOk="0" h="1036" w="1138">
                    <a:moveTo>
                      <a:pt x="1137" y="366"/>
                    </a:moveTo>
                    <a:cubicBezTo>
                      <a:pt x="1137" y="143"/>
                      <a:pt x="1015" y="21"/>
                      <a:pt x="812" y="1"/>
                    </a:cubicBezTo>
                    <a:lnTo>
                      <a:pt x="325" y="1"/>
                    </a:lnTo>
                    <a:cubicBezTo>
                      <a:pt x="102" y="21"/>
                      <a:pt x="0" y="143"/>
                      <a:pt x="0" y="366"/>
                    </a:cubicBezTo>
                    <a:lnTo>
                      <a:pt x="0" y="691"/>
                    </a:lnTo>
                    <a:cubicBezTo>
                      <a:pt x="0" y="914"/>
                      <a:pt x="102" y="1036"/>
                      <a:pt x="325" y="1036"/>
                    </a:cubicBezTo>
                    <a:lnTo>
                      <a:pt x="812" y="1036"/>
                    </a:lnTo>
                    <a:cubicBezTo>
                      <a:pt x="1015" y="1036"/>
                      <a:pt x="1137" y="914"/>
                      <a:pt x="1137" y="691"/>
                    </a:cubicBezTo>
                    <a:close/>
                  </a:path>
                </a:pathLst>
              </a:custGeom>
              <a:solidFill>
                <a:srgbClr val="FBFAE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2" name="Google Shape;322;p23"/>
              <p:cNvSpPr/>
              <p:nvPr/>
            </p:nvSpPr>
            <p:spPr>
              <a:xfrm>
                <a:off x="3444625" y="3697300"/>
                <a:ext cx="28450" cy="25400"/>
              </a:xfrm>
              <a:custGeom>
                <a:rect b="b" l="l" r="r" t="t"/>
                <a:pathLst>
                  <a:path extrusionOk="0" h="1016" w="1138">
                    <a:moveTo>
                      <a:pt x="1137" y="346"/>
                    </a:moveTo>
                    <a:cubicBezTo>
                      <a:pt x="1137" y="122"/>
                      <a:pt x="1016" y="1"/>
                      <a:pt x="813" y="1"/>
                    </a:cubicBezTo>
                    <a:lnTo>
                      <a:pt x="325" y="1"/>
                    </a:lnTo>
                    <a:cubicBezTo>
                      <a:pt x="102" y="1"/>
                      <a:pt x="1" y="122"/>
                      <a:pt x="1" y="346"/>
                    </a:cubicBezTo>
                    <a:lnTo>
                      <a:pt x="1" y="670"/>
                    </a:lnTo>
                    <a:cubicBezTo>
                      <a:pt x="1" y="894"/>
                      <a:pt x="102" y="1015"/>
                      <a:pt x="325" y="1015"/>
                    </a:cubicBezTo>
                    <a:lnTo>
                      <a:pt x="813" y="1015"/>
                    </a:lnTo>
                    <a:cubicBezTo>
                      <a:pt x="1016" y="1015"/>
                      <a:pt x="1137" y="894"/>
                      <a:pt x="1137" y="670"/>
                    </a:cubicBezTo>
                    <a:close/>
                  </a:path>
                </a:pathLst>
              </a:custGeom>
              <a:solidFill>
                <a:srgbClr val="FBFAE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3" name="Google Shape;323;p23"/>
              <p:cNvSpPr/>
              <p:nvPr/>
            </p:nvSpPr>
            <p:spPr>
              <a:xfrm>
                <a:off x="4122075" y="3697800"/>
                <a:ext cx="28425" cy="25900"/>
              </a:xfrm>
              <a:custGeom>
                <a:rect b="b" l="l" r="r" t="t"/>
                <a:pathLst>
                  <a:path extrusionOk="0" h="1036" w="1137">
                    <a:moveTo>
                      <a:pt x="1137" y="366"/>
                    </a:moveTo>
                    <a:cubicBezTo>
                      <a:pt x="1137" y="123"/>
                      <a:pt x="1015" y="21"/>
                      <a:pt x="812" y="1"/>
                    </a:cubicBezTo>
                    <a:lnTo>
                      <a:pt x="325" y="1"/>
                    </a:lnTo>
                    <a:cubicBezTo>
                      <a:pt x="102" y="21"/>
                      <a:pt x="0" y="123"/>
                      <a:pt x="0" y="366"/>
                    </a:cubicBezTo>
                    <a:lnTo>
                      <a:pt x="0" y="691"/>
                    </a:lnTo>
                    <a:cubicBezTo>
                      <a:pt x="0" y="914"/>
                      <a:pt x="102" y="1016"/>
                      <a:pt x="325" y="1036"/>
                    </a:cubicBezTo>
                    <a:lnTo>
                      <a:pt x="812" y="1036"/>
                    </a:lnTo>
                    <a:cubicBezTo>
                      <a:pt x="1015" y="1016"/>
                      <a:pt x="1137" y="914"/>
                      <a:pt x="1137" y="691"/>
                    </a:cubicBezTo>
                    <a:close/>
                  </a:path>
                </a:pathLst>
              </a:custGeom>
              <a:solidFill>
                <a:srgbClr val="FBFAE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24" name="Google Shape;324;p23"/>
              <p:cNvSpPr/>
              <p:nvPr/>
            </p:nvSpPr>
            <p:spPr>
              <a:xfrm>
                <a:off x="4800000" y="3697300"/>
                <a:ext cx="28450" cy="25900"/>
              </a:xfrm>
              <a:custGeom>
                <a:rect b="b" l="l" r="r" t="t"/>
                <a:pathLst>
                  <a:path extrusionOk="0" h="1036" w="1138">
                    <a:moveTo>
                      <a:pt x="1137" y="346"/>
                    </a:moveTo>
                    <a:cubicBezTo>
                      <a:pt x="1137" y="122"/>
                      <a:pt x="1016" y="21"/>
                      <a:pt x="813" y="1"/>
                    </a:cubicBezTo>
                    <a:lnTo>
                      <a:pt x="325" y="1"/>
                    </a:lnTo>
                    <a:cubicBezTo>
                      <a:pt x="102" y="21"/>
                      <a:pt x="1" y="122"/>
                      <a:pt x="1" y="346"/>
                    </a:cubicBezTo>
                    <a:lnTo>
                      <a:pt x="1" y="691"/>
                    </a:lnTo>
                    <a:cubicBezTo>
                      <a:pt x="1" y="914"/>
                      <a:pt x="102" y="1015"/>
                      <a:pt x="325" y="1036"/>
                    </a:cubicBezTo>
                    <a:lnTo>
                      <a:pt x="813" y="1036"/>
                    </a:lnTo>
                    <a:cubicBezTo>
                      <a:pt x="1016" y="1015"/>
                      <a:pt x="1137" y="914"/>
                      <a:pt x="1137" y="691"/>
                    </a:cubicBezTo>
                    <a:close/>
                  </a:path>
                </a:pathLst>
              </a:custGeom>
              <a:solidFill>
                <a:srgbClr val="FBFAE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grpSp>
        <p:nvGrpSpPr>
          <p:cNvPr id="325" name="Google Shape;325;p23"/>
          <p:cNvGrpSpPr/>
          <p:nvPr/>
        </p:nvGrpSpPr>
        <p:grpSpPr>
          <a:xfrm>
            <a:off x="8735250" y="158012"/>
            <a:ext cx="3224150" cy="353150"/>
            <a:chOff x="8735250" y="158012"/>
            <a:chExt cx="3224150" cy="353150"/>
          </a:xfrm>
        </p:grpSpPr>
        <p:sp>
          <p:nvSpPr>
            <p:cNvPr id="326" name="Google Shape;326;p23"/>
            <p:cNvSpPr txBox="1"/>
            <p:nvPr/>
          </p:nvSpPr>
          <p:spPr>
            <a:xfrm>
              <a:off x="8735250" y="196825"/>
              <a:ext cx="2699400" cy="312300"/>
            </a:xfrm>
            <a:prstGeom prst="rect">
              <a:avLst/>
            </a:prstGeom>
            <a:noFill/>
            <a:ln>
              <a:noFill/>
            </a:ln>
          </p:spPr>
          <p:txBody>
            <a:bodyPr anchorCtr="0" anchor="t" bIns="68575" lIns="68575" spcFirstLastPara="1" rIns="68575" wrap="square" tIns="68575">
              <a:noAutofit/>
            </a:bodyPr>
            <a:lstStyle/>
            <a:p>
              <a:pPr indent="0" lvl="0" marL="0" marR="0" rtl="0" algn="ctr">
                <a:lnSpc>
                  <a:spcPct val="100000"/>
                </a:lnSpc>
                <a:spcBef>
                  <a:spcPts val="0"/>
                </a:spcBef>
                <a:spcAft>
                  <a:spcPts val="0"/>
                </a:spcAft>
                <a:buClr>
                  <a:srgbClr val="000000"/>
                </a:buClr>
                <a:buSzPts val="900"/>
                <a:buFont typeface="Arial"/>
                <a:buNone/>
              </a:pPr>
              <a:r>
                <a:rPr b="0" i="1" lang="pt-BR" sz="900" u="none" cap="none" strike="noStrike">
                  <a:solidFill>
                    <a:srgbClr val="FF6002"/>
                  </a:solidFill>
                  <a:latin typeface="Barlow"/>
                  <a:ea typeface="Barlow"/>
                  <a:cs typeface="Barlow"/>
                  <a:sym typeface="Barlow"/>
                </a:rPr>
                <a:t>© CESAR School 2024 | Todos os Direitos Reservados </a:t>
              </a:r>
              <a:endParaRPr b="0" i="1" sz="900" u="none" cap="none" strike="noStrike">
                <a:solidFill>
                  <a:srgbClr val="FF6002"/>
                </a:solidFill>
                <a:latin typeface="Barlow"/>
                <a:ea typeface="Barlow"/>
                <a:cs typeface="Barlow"/>
                <a:sym typeface="Barlow"/>
              </a:endParaRPr>
            </a:p>
          </p:txBody>
        </p:sp>
        <p:pic>
          <p:nvPicPr>
            <p:cNvPr id="327" name="Google Shape;327;p23"/>
            <p:cNvPicPr preferRelativeResize="0"/>
            <p:nvPr/>
          </p:nvPicPr>
          <p:blipFill rotWithShape="1">
            <a:blip r:embed="rId3">
              <a:alphaModFix/>
            </a:blip>
            <a:srcRect b="0" l="0" r="0" t="0"/>
            <a:stretch/>
          </p:blipFill>
          <p:spPr>
            <a:xfrm>
              <a:off x="11562904" y="158012"/>
              <a:ext cx="396496" cy="353150"/>
            </a:xfrm>
            <a:prstGeom prst="rect">
              <a:avLst/>
            </a:prstGeom>
            <a:noFill/>
            <a:ln>
              <a:noFill/>
            </a:ln>
          </p:spPr>
        </p:pic>
      </p:grpSp>
      <p:sp>
        <p:nvSpPr>
          <p:cNvPr id="328" name="Google Shape;328;p23"/>
          <p:cNvSpPr/>
          <p:nvPr/>
        </p:nvSpPr>
        <p:spPr>
          <a:xfrm flipH="1" rot="-5400000">
            <a:off x="10605092" y="2802875"/>
            <a:ext cx="966051" cy="966051"/>
          </a:xfrm>
          <a:custGeom>
            <a:rect b="b" l="l" r="r" t="t"/>
            <a:pathLst>
              <a:path extrusionOk="0" h="208763" w="208763">
                <a:moveTo>
                  <a:pt x="0" y="0"/>
                </a:moveTo>
                <a:lnTo>
                  <a:pt x="0" y="208763"/>
                </a:lnTo>
                <a:cubicBezTo>
                  <a:pt x="115295" y="208763"/>
                  <a:pt x="208763" y="115295"/>
                  <a:pt x="208763" y="0"/>
                </a:cubicBezTo>
                <a:close/>
              </a:path>
            </a:pathLst>
          </a:custGeom>
          <a:solidFill>
            <a:schemeClr val="lt2"/>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329" name="Google Shape;329;p23"/>
          <p:cNvSpPr/>
          <p:nvPr/>
        </p:nvSpPr>
        <p:spPr>
          <a:xfrm rot="-5400000">
            <a:off x="9643776" y="1836043"/>
            <a:ext cx="1930500" cy="1930500"/>
          </a:xfrm>
          <a:prstGeom prst="blockArc">
            <a:avLst>
              <a:gd fmla="val 16177594" name="adj1"/>
              <a:gd fmla="val 163005" name="adj2"/>
              <a:gd fmla="val 18326" name="adj3"/>
            </a:avLst>
          </a:prstGeom>
          <a:solidFill>
            <a:schemeClr val="accent3"/>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334" name="Shape 334"/>
        <p:cNvGrpSpPr/>
        <p:nvPr/>
      </p:nvGrpSpPr>
      <p:grpSpPr>
        <a:xfrm>
          <a:off x="0" y="0"/>
          <a:ext cx="0" cy="0"/>
          <a:chOff x="0" y="0"/>
          <a:chExt cx="0" cy="0"/>
        </a:xfrm>
      </p:grpSpPr>
      <p:sp>
        <p:nvSpPr>
          <p:cNvPr id="335" name="Google Shape;335;p24"/>
          <p:cNvSpPr txBox="1"/>
          <p:nvPr/>
        </p:nvSpPr>
        <p:spPr>
          <a:xfrm>
            <a:off x="1979675" y="646000"/>
            <a:ext cx="7947600" cy="6492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2900"/>
              <a:buFont typeface="Arial"/>
              <a:buNone/>
            </a:pPr>
            <a:r>
              <a:rPr b="1" lang="pt-BR" sz="2900">
                <a:solidFill>
                  <a:schemeClr val="accent3"/>
                </a:solidFill>
                <a:latin typeface="Barlow Condensed"/>
                <a:ea typeface="Barlow Condensed"/>
                <a:cs typeface="Barlow Condensed"/>
                <a:sym typeface="Barlow Condensed"/>
              </a:rPr>
              <a:t>Multiple Page Application (MPA)</a:t>
            </a:r>
            <a:endParaRPr b="1" i="0" sz="2900" u="none" cap="none" strike="noStrike">
              <a:solidFill>
                <a:schemeClr val="accent3"/>
              </a:solidFill>
              <a:latin typeface="Barlow Condensed"/>
              <a:ea typeface="Barlow Condensed"/>
              <a:cs typeface="Barlow Condensed"/>
              <a:sym typeface="Barlow Condensed"/>
            </a:endParaRPr>
          </a:p>
        </p:txBody>
      </p:sp>
      <p:grpSp>
        <p:nvGrpSpPr>
          <p:cNvPr id="336" name="Google Shape;336;p24"/>
          <p:cNvGrpSpPr/>
          <p:nvPr/>
        </p:nvGrpSpPr>
        <p:grpSpPr>
          <a:xfrm>
            <a:off x="8735250" y="158012"/>
            <a:ext cx="3224150" cy="353150"/>
            <a:chOff x="8735250" y="158012"/>
            <a:chExt cx="3224150" cy="353150"/>
          </a:xfrm>
        </p:grpSpPr>
        <p:sp>
          <p:nvSpPr>
            <p:cNvPr id="337" name="Google Shape;337;p24"/>
            <p:cNvSpPr txBox="1"/>
            <p:nvPr/>
          </p:nvSpPr>
          <p:spPr>
            <a:xfrm>
              <a:off x="8735250" y="196825"/>
              <a:ext cx="2699400" cy="312300"/>
            </a:xfrm>
            <a:prstGeom prst="rect">
              <a:avLst/>
            </a:prstGeom>
            <a:noFill/>
            <a:ln>
              <a:noFill/>
            </a:ln>
          </p:spPr>
          <p:txBody>
            <a:bodyPr anchorCtr="0" anchor="t" bIns="68575" lIns="68575" spcFirstLastPara="1" rIns="68575" wrap="square" tIns="68575">
              <a:noAutofit/>
            </a:bodyPr>
            <a:lstStyle/>
            <a:p>
              <a:pPr indent="0" lvl="0" marL="0" marR="0" rtl="0" algn="ctr">
                <a:lnSpc>
                  <a:spcPct val="100000"/>
                </a:lnSpc>
                <a:spcBef>
                  <a:spcPts val="0"/>
                </a:spcBef>
                <a:spcAft>
                  <a:spcPts val="0"/>
                </a:spcAft>
                <a:buClr>
                  <a:srgbClr val="000000"/>
                </a:buClr>
                <a:buSzPts val="900"/>
                <a:buFont typeface="Arial"/>
                <a:buNone/>
              </a:pPr>
              <a:r>
                <a:rPr b="0" i="1" lang="pt-BR" sz="900" u="none" cap="none" strike="noStrike">
                  <a:solidFill>
                    <a:srgbClr val="FF6002"/>
                  </a:solidFill>
                  <a:latin typeface="Barlow"/>
                  <a:ea typeface="Barlow"/>
                  <a:cs typeface="Barlow"/>
                  <a:sym typeface="Barlow"/>
                </a:rPr>
                <a:t>© CESAR School 2024 | Todos os Direitos Reservados </a:t>
              </a:r>
              <a:endParaRPr b="0" i="1" sz="900" u="none" cap="none" strike="noStrike">
                <a:solidFill>
                  <a:srgbClr val="FF6002"/>
                </a:solidFill>
                <a:latin typeface="Barlow"/>
                <a:ea typeface="Barlow"/>
                <a:cs typeface="Barlow"/>
                <a:sym typeface="Barlow"/>
              </a:endParaRPr>
            </a:p>
          </p:txBody>
        </p:sp>
        <p:pic>
          <p:nvPicPr>
            <p:cNvPr id="338" name="Google Shape;338;p24"/>
            <p:cNvPicPr preferRelativeResize="0"/>
            <p:nvPr/>
          </p:nvPicPr>
          <p:blipFill rotWithShape="1">
            <a:blip r:embed="rId3">
              <a:alphaModFix/>
            </a:blip>
            <a:srcRect b="0" l="0" r="0" t="0"/>
            <a:stretch/>
          </p:blipFill>
          <p:spPr>
            <a:xfrm>
              <a:off x="11562904" y="158012"/>
              <a:ext cx="396496" cy="353150"/>
            </a:xfrm>
            <a:prstGeom prst="rect">
              <a:avLst/>
            </a:prstGeom>
            <a:noFill/>
            <a:ln>
              <a:noFill/>
            </a:ln>
          </p:spPr>
        </p:pic>
      </p:grpSp>
      <p:sp>
        <p:nvSpPr>
          <p:cNvPr id="339" name="Google Shape;339;p24"/>
          <p:cNvSpPr/>
          <p:nvPr/>
        </p:nvSpPr>
        <p:spPr>
          <a:xfrm rot="5400000">
            <a:off x="763829" y="1159192"/>
            <a:ext cx="649296" cy="1298754"/>
          </a:xfrm>
          <a:custGeom>
            <a:rect b="b" l="l" r="r" t="t"/>
            <a:pathLst>
              <a:path extrusionOk="0" h="21600" w="21600">
                <a:moveTo>
                  <a:pt x="0" y="21600"/>
                </a:moveTo>
                <a:cubicBezTo>
                  <a:pt x="11927" y="21600"/>
                  <a:pt x="21600" y="16764"/>
                  <a:pt x="21600" y="10800"/>
                </a:cubicBezTo>
                <a:cubicBezTo>
                  <a:pt x="21600" y="4836"/>
                  <a:pt x="11927" y="0"/>
                  <a:pt x="0" y="0"/>
                </a:cubicBezTo>
                <a:lnTo>
                  <a:pt x="0" y="21600"/>
                </a:lnTo>
                <a:close/>
              </a:path>
            </a:pathLst>
          </a:custGeom>
          <a:solidFill>
            <a:schemeClr val="accent3"/>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3200"/>
              <a:buFont typeface="Helvetica Neue"/>
              <a:buNone/>
            </a:pPr>
            <a:r>
              <a:t/>
            </a:r>
            <a:endParaRPr b="0" i="0" sz="3200" u="none" cap="none" strike="noStrike">
              <a:solidFill>
                <a:srgbClr val="FFFFFF"/>
              </a:solidFill>
              <a:latin typeface="Helvetica Neue"/>
              <a:ea typeface="Helvetica Neue"/>
              <a:cs typeface="Helvetica Neue"/>
              <a:sym typeface="Helvetica Neue"/>
            </a:endParaRPr>
          </a:p>
        </p:txBody>
      </p:sp>
      <p:sp>
        <p:nvSpPr>
          <p:cNvPr id="340" name="Google Shape;340;p24"/>
          <p:cNvSpPr/>
          <p:nvPr/>
        </p:nvSpPr>
        <p:spPr>
          <a:xfrm rot="-5400000">
            <a:off x="349598" y="2135534"/>
            <a:ext cx="1298700" cy="1298700"/>
          </a:xfrm>
          <a:prstGeom prst="blockArc">
            <a:avLst>
              <a:gd fmla="val 16177594" name="adj1"/>
              <a:gd fmla="val 163005" name="adj2"/>
              <a:gd fmla="val 18326" name="adj3"/>
            </a:avLst>
          </a:prstGeom>
          <a:solidFill>
            <a:schemeClr val="lt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1" name="Google Shape;341;p24"/>
          <p:cNvSpPr/>
          <p:nvPr/>
        </p:nvSpPr>
        <p:spPr>
          <a:xfrm>
            <a:off x="349598" y="2135413"/>
            <a:ext cx="1298700" cy="1298700"/>
          </a:xfrm>
          <a:prstGeom prst="blockArc">
            <a:avLst>
              <a:gd fmla="val 16177594" name="adj1"/>
              <a:gd fmla="val 163005" name="adj2"/>
              <a:gd fmla="val 18326" name="adj3"/>
            </a:avLst>
          </a:prstGeom>
          <a:solidFill>
            <a:schemeClr val="lt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2" name="Google Shape;342;p24"/>
          <p:cNvSpPr/>
          <p:nvPr/>
        </p:nvSpPr>
        <p:spPr>
          <a:xfrm rot="10800000">
            <a:off x="347751" y="2154862"/>
            <a:ext cx="1298700" cy="1298700"/>
          </a:xfrm>
          <a:prstGeom prst="blockArc">
            <a:avLst>
              <a:gd fmla="val 16177594" name="adj1"/>
              <a:gd fmla="val 163005" name="adj2"/>
              <a:gd fmla="val 18326" name="adj3"/>
            </a:avLst>
          </a:prstGeom>
          <a:solidFill>
            <a:schemeClr val="lt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43" name="Google Shape;343;p24"/>
          <p:cNvSpPr/>
          <p:nvPr/>
        </p:nvSpPr>
        <p:spPr>
          <a:xfrm rot="5400000">
            <a:off x="674375" y="509896"/>
            <a:ext cx="649296" cy="1298754"/>
          </a:xfrm>
          <a:custGeom>
            <a:rect b="b" l="l" r="r" t="t"/>
            <a:pathLst>
              <a:path extrusionOk="0" h="21600" w="21600">
                <a:moveTo>
                  <a:pt x="0" y="21600"/>
                </a:moveTo>
                <a:cubicBezTo>
                  <a:pt x="11927" y="21600"/>
                  <a:pt x="21600" y="16764"/>
                  <a:pt x="21600" y="10800"/>
                </a:cubicBezTo>
                <a:cubicBezTo>
                  <a:pt x="21600" y="4836"/>
                  <a:pt x="11927" y="0"/>
                  <a:pt x="0" y="0"/>
                </a:cubicBezTo>
                <a:lnTo>
                  <a:pt x="0" y="21600"/>
                </a:lnTo>
                <a:close/>
              </a:path>
            </a:pathLst>
          </a:custGeom>
          <a:solidFill>
            <a:schemeClr val="accent3"/>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3200"/>
              <a:buFont typeface="Helvetica Neue"/>
              <a:buNone/>
            </a:pPr>
            <a:r>
              <a:t/>
            </a:r>
            <a:endParaRPr b="0" i="0" sz="3200" u="none" cap="none" strike="noStrike">
              <a:solidFill>
                <a:srgbClr val="FFFFFF"/>
              </a:solidFill>
              <a:latin typeface="Helvetica Neue"/>
              <a:ea typeface="Helvetica Neue"/>
              <a:cs typeface="Helvetica Neue"/>
              <a:sym typeface="Helvetica Neue"/>
            </a:endParaRPr>
          </a:p>
        </p:txBody>
      </p:sp>
      <p:sp>
        <p:nvSpPr>
          <p:cNvPr id="344" name="Google Shape;344;p24"/>
          <p:cNvSpPr txBox="1"/>
          <p:nvPr/>
        </p:nvSpPr>
        <p:spPr>
          <a:xfrm>
            <a:off x="1979675" y="1572875"/>
            <a:ext cx="8835000" cy="3329400"/>
          </a:xfrm>
          <a:prstGeom prst="rect">
            <a:avLst/>
          </a:prstGeom>
          <a:noFill/>
          <a:ln>
            <a:noFill/>
          </a:ln>
        </p:spPr>
        <p:txBody>
          <a:bodyPr anchorCtr="0" anchor="t" bIns="91425" lIns="91425" spcFirstLastPara="1" rIns="91425" wrap="square" tIns="91425">
            <a:spAutoFit/>
          </a:bodyPr>
          <a:lstStyle/>
          <a:p>
            <a:pPr indent="0" lvl="0" marL="0" marR="0" rtl="0" algn="l">
              <a:lnSpc>
                <a:spcPct val="115000"/>
              </a:lnSpc>
              <a:spcBef>
                <a:spcPts val="0"/>
              </a:spcBef>
              <a:spcAft>
                <a:spcPts val="0"/>
              </a:spcAft>
              <a:buNone/>
            </a:pPr>
            <a:r>
              <a:rPr lang="pt-BR" sz="1800">
                <a:solidFill>
                  <a:schemeClr val="dk1"/>
                </a:solidFill>
                <a:latin typeface="Barlow"/>
                <a:ea typeface="Barlow"/>
                <a:cs typeface="Barlow"/>
                <a:sym typeface="Barlow"/>
              </a:rPr>
              <a:t>Quando você sobe para um servidor um site usando puramente as tecnologias </a:t>
            </a:r>
            <a:r>
              <a:rPr b="1" lang="pt-BR" sz="1800">
                <a:solidFill>
                  <a:schemeClr val="dk1"/>
                </a:solidFill>
                <a:latin typeface="Barlow"/>
                <a:ea typeface="Barlow"/>
                <a:cs typeface="Barlow"/>
                <a:sym typeface="Barlow"/>
              </a:rPr>
              <a:t>HTML</a:t>
            </a:r>
            <a:r>
              <a:rPr lang="pt-BR" sz="1800">
                <a:solidFill>
                  <a:schemeClr val="dk1"/>
                </a:solidFill>
                <a:latin typeface="Barlow"/>
                <a:ea typeface="Barlow"/>
                <a:cs typeface="Barlow"/>
                <a:sym typeface="Barlow"/>
              </a:rPr>
              <a:t>, </a:t>
            </a:r>
            <a:r>
              <a:rPr b="1" lang="pt-BR" sz="1800">
                <a:solidFill>
                  <a:schemeClr val="dk1"/>
                </a:solidFill>
                <a:latin typeface="Barlow"/>
                <a:ea typeface="Barlow"/>
                <a:cs typeface="Barlow"/>
                <a:sym typeface="Barlow"/>
              </a:rPr>
              <a:t>CSS</a:t>
            </a:r>
            <a:r>
              <a:rPr lang="pt-BR" sz="1800">
                <a:solidFill>
                  <a:schemeClr val="dk1"/>
                </a:solidFill>
                <a:latin typeface="Barlow"/>
                <a:ea typeface="Barlow"/>
                <a:cs typeface="Barlow"/>
                <a:sym typeface="Barlow"/>
              </a:rPr>
              <a:t> e </a:t>
            </a:r>
            <a:r>
              <a:rPr b="1" lang="pt-BR" sz="1800">
                <a:solidFill>
                  <a:schemeClr val="dk1"/>
                </a:solidFill>
                <a:latin typeface="Barlow"/>
                <a:ea typeface="Barlow"/>
                <a:cs typeface="Barlow"/>
                <a:sym typeface="Barlow"/>
              </a:rPr>
              <a:t>Javascript</a:t>
            </a:r>
            <a:r>
              <a:rPr lang="pt-BR" sz="1800">
                <a:solidFill>
                  <a:schemeClr val="dk1"/>
                </a:solidFill>
                <a:latin typeface="Barlow"/>
                <a:ea typeface="Barlow"/>
                <a:cs typeface="Barlow"/>
                <a:sym typeface="Barlow"/>
              </a:rPr>
              <a:t>, provavelmente você terá uma aplicação MPA.</a:t>
            </a:r>
            <a:endParaRPr sz="1800">
              <a:solidFill>
                <a:schemeClr val="dk1"/>
              </a:solidFill>
              <a:latin typeface="Barlow"/>
              <a:ea typeface="Barlow"/>
              <a:cs typeface="Barlow"/>
              <a:sym typeface="Barlow"/>
            </a:endParaRPr>
          </a:p>
          <a:p>
            <a:pPr indent="0" lvl="0" marL="0" marR="0" rtl="0" algn="l">
              <a:lnSpc>
                <a:spcPct val="115000"/>
              </a:lnSpc>
              <a:spcBef>
                <a:spcPts val="0"/>
              </a:spcBef>
              <a:spcAft>
                <a:spcPts val="0"/>
              </a:spcAft>
              <a:buNone/>
            </a:pPr>
            <a:r>
              <a:t/>
            </a:r>
            <a:endParaRPr sz="1800">
              <a:solidFill>
                <a:schemeClr val="dk1"/>
              </a:solidFill>
              <a:latin typeface="Barlow"/>
              <a:ea typeface="Barlow"/>
              <a:cs typeface="Barlow"/>
              <a:sym typeface="Barlow"/>
            </a:endParaRPr>
          </a:p>
          <a:p>
            <a:pPr indent="0" lvl="0" marL="0" marR="0" rtl="0" algn="l">
              <a:lnSpc>
                <a:spcPct val="115000"/>
              </a:lnSpc>
              <a:spcBef>
                <a:spcPts val="0"/>
              </a:spcBef>
              <a:spcAft>
                <a:spcPts val="0"/>
              </a:spcAft>
              <a:buNone/>
            </a:pPr>
            <a:r>
              <a:rPr lang="pt-BR" sz="1800">
                <a:solidFill>
                  <a:schemeClr val="dk1"/>
                </a:solidFill>
                <a:latin typeface="Barlow"/>
                <a:ea typeface="Barlow"/>
                <a:cs typeface="Barlow"/>
                <a:sym typeface="Barlow"/>
              </a:rPr>
              <a:t>As </a:t>
            </a:r>
            <a:r>
              <a:rPr b="1" lang="pt-BR" sz="1800">
                <a:solidFill>
                  <a:schemeClr val="dk1"/>
                </a:solidFill>
                <a:latin typeface="Barlow"/>
                <a:ea typeface="Barlow"/>
                <a:cs typeface="Barlow"/>
                <a:sym typeface="Barlow"/>
              </a:rPr>
              <a:t>MPAs</a:t>
            </a:r>
            <a:r>
              <a:rPr lang="pt-BR" sz="1800">
                <a:solidFill>
                  <a:schemeClr val="dk1"/>
                </a:solidFill>
                <a:latin typeface="Barlow"/>
                <a:ea typeface="Barlow"/>
                <a:cs typeface="Barlow"/>
                <a:sym typeface="Barlow"/>
              </a:rPr>
              <a:t> são um tipo de aplicação onde cada página da aplicação é carregada individualmente do servidor, ou seja, cada arquivo </a:t>
            </a:r>
            <a:r>
              <a:rPr b="1" lang="pt-BR" sz="1800">
                <a:solidFill>
                  <a:schemeClr val="dk1"/>
                </a:solidFill>
                <a:latin typeface="Barlow"/>
                <a:ea typeface="Barlow"/>
                <a:cs typeface="Barlow"/>
                <a:sym typeface="Barlow"/>
              </a:rPr>
              <a:t>.html </a:t>
            </a:r>
            <a:r>
              <a:rPr lang="pt-BR" sz="1800">
                <a:solidFill>
                  <a:schemeClr val="dk1"/>
                </a:solidFill>
                <a:latin typeface="Barlow"/>
                <a:ea typeface="Barlow"/>
                <a:cs typeface="Barlow"/>
                <a:sym typeface="Barlow"/>
              </a:rPr>
              <a:t>que você tem no seu projeto é carregado quando seu endereço é solicitado.</a:t>
            </a:r>
            <a:endParaRPr sz="1800">
              <a:solidFill>
                <a:schemeClr val="dk1"/>
              </a:solidFill>
              <a:latin typeface="Barlow"/>
              <a:ea typeface="Barlow"/>
              <a:cs typeface="Barlow"/>
              <a:sym typeface="Barlow"/>
            </a:endParaRPr>
          </a:p>
          <a:p>
            <a:pPr indent="0" lvl="0" marL="0" marR="0" rtl="0" algn="l">
              <a:lnSpc>
                <a:spcPct val="115000"/>
              </a:lnSpc>
              <a:spcBef>
                <a:spcPts val="0"/>
              </a:spcBef>
              <a:spcAft>
                <a:spcPts val="0"/>
              </a:spcAft>
              <a:buNone/>
            </a:pPr>
            <a:r>
              <a:t/>
            </a:r>
            <a:endParaRPr sz="1800">
              <a:solidFill>
                <a:schemeClr val="dk1"/>
              </a:solidFill>
              <a:latin typeface="Barlow"/>
              <a:ea typeface="Barlow"/>
              <a:cs typeface="Barlow"/>
              <a:sym typeface="Barlow"/>
            </a:endParaRPr>
          </a:p>
          <a:p>
            <a:pPr indent="0" lvl="0" marL="0" marR="0" rtl="0" algn="l">
              <a:lnSpc>
                <a:spcPct val="115000"/>
              </a:lnSpc>
              <a:spcBef>
                <a:spcPts val="0"/>
              </a:spcBef>
              <a:spcAft>
                <a:spcPts val="0"/>
              </a:spcAft>
              <a:buNone/>
            </a:pPr>
            <a:r>
              <a:rPr lang="pt-BR" sz="1800">
                <a:solidFill>
                  <a:schemeClr val="dk1"/>
                </a:solidFill>
                <a:latin typeface="Barlow"/>
                <a:ea typeface="Barlow"/>
                <a:cs typeface="Barlow"/>
                <a:sym typeface="Barlow"/>
              </a:rPr>
              <a:t>Esse tipo de aplicação pode ser um pouco mais </a:t>
            </a:r>
            <a:r>
              <a:rPr b="1" lang="pt-BR" sz="1800">
                <a:solidFill>
                  <a:schemeClr val="dk1"/>
                </a:solidFill>
                <a:latin typeface="Barlow"/>
                <a:ea typeface="Barlow"/>
                <a:cs typeface="Barlow"/>
                <a:sym typeface="Barlow"/>
              </a:rPr>
              <a:t>lento</a:t>
            </a:r>
            <a:r>
              <a:rPr lang="pt-BR" sz="1800">
                <a:solidFill>
                  <a:schemeClr val="dk1"/>
                </a:solidFill>
                <a:latin typeface="Barlow"/>
                <a:ea typeface="Barlow"/>
                <a:cs typeface="Barlow"/>
                <a:sym typeface="Barlow"/>
              </a:rPr>
              <a:t>, pois depende do servidor para carregar as páginas. Em </a:t>
            </a:r>
            <a:r>
              <a:rPr lang="pt-BR" sz="1800">
                <a:solidFill>
                  <a:schemeClr val="dk1"/>
                </a:solidFill>
                <a:latin typeface="Barlow"/>
                <a:ea typeface="Barlow"/>
                <a:cs typeface="Barlow"/>
                <a:sym typeface="Barlow"/>
              </a:rPr>
              <a:t>contrapartida, é ótimo para os </a:t>
            </a:r>
            <a:r>
              <a:rPr b="1" lang="pt-BR" sz="1800">
                <a:solidFill>
                  <a:schemeClr val="dk1"/>
                </a:solidFill>
                <a:latin typeface="Barlow"/>
                <a:ea typeface="Barlow"/>
                <a:cs typeface="Barlow"/>
                <a:sym typeface="Barlow"/>
              </a:rPr>
              <a:t>SEO</a:t>
            </a:r>
            <a:r>
              <a:rPr lang="pt-BR" sz="1800">
                <a:solidFill>
                  <a:schemeClr val="dk1"/>
                </a:solidFill>
                <a:latin typeface="Barlow"/>
                <a:ea typeface="Barlow"/>
                <a:cs typeface="Barlow"/>
                <a:sym typeface="Barlow"/>
              </a:rPr>
              <a:t>, pois todo o conteúdo da página se encontra pronto no servidor.</a:t>
            </a:r>
            <a:endParaRPr sz="1800">
              <a:solidFill>
                <a:schemeClr val="dk1"/>
              </a:solidFill>
              <a:latin typeface="Barlow"/>
              <a:ea typeface="Barlow"/>
              <a:cs typeface="Barlow"/>
              <a:sym typeface="Barlow"/>
            </a:endParaRPr>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349" name="Shape 349"/>
        <p:cNvGrpSpPr/>
        <p:nvPr/>
      </p:nvGrpSpPr>
      <p:grpSpPr>
        <a:xfrm>
          <a:off x="0" y="0"/>
          <a:ext cx="0" cy="0"/>
          <a:chOff x="0" y="0"/>
          <a:chExt cx="0" cy="0"/>
        </a:xfrm>
      </p:grpSpPr>
      <p:sp>
        <p:nvSpPr>
          <p:cNvPr id="350" name="Google Shape;350;p25"/>
          <p:cNvSpPr txBox="1"/>
          <p:nvPr/>
        </p:nvSpPr>
        <p:spPr>
          <a:xfrm>
            <a:off x="1979675" y="646000"/>
            <a:ext cx="7947600" cy="6492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2900"/>
              <a:buFont typeface="Arial"/>
              <a:buNone/>
            </a:pPr>
            <a:r>
              <a:rPr b="1" lang="pt-BR" sz="2900">
                <a:solidFill>
                  <a:schemeClr val="accent3"/>
                </a:solidFill>
                <a:latin typeface="Barlow Condensed"/>
                <a:ea typeface="Barlow Condensed"/>
                <a:cs typeface="Barlow Condensed"/>
                <a:sym typeface="Barlow Condensed"/>
              </a:rPr>
              <a:t>Single</a:t>
            </a:r>
            <a:r>
              <a:rPr b="1" lang="pt-BR" sz="2900">
                <a:solidFill>
                  <a:schemeClr val="accent3"/>
                </a:solidFill>
                <a:latin typeface="Barlow Condensed"/>
                <a:ea typeface="Barlow Condensed"/>
                <a:cs typeface="Barlow Condensed"/>
                <a:sym typeface="Barlow Condensed"/>
              </a:rPr>
              <a:t> Page Application (SPA)</a:t>
            </a:r>
            <a:endParaRPr b="1" i="0" sz="2900" u="none" cap="none" strike="noStrike">
              <a:solidFill>
                <a:schemeClr val="accent3"/>
              </a:solidFill>
              <a:latin typeface="Barlow Condensed"/>
              <a:ea typeface="Barlow Condensed"/>
              <a:cs typeface="Barlow Condensed"/>
              <a:sym typeface="Barlow Condensed"/>
            </a:endParaRPr>
          </a:p>
        </p:txBody>
      </p:sp>
      <p:grpSp>
        <p:nvGrpSpPr>
          <p:cNvPr id="351" name="Google Shape;351;p25"/>
          <p:cNvGrpSpPr/>
          <p:nvPr/>
        </p:nvGrpSpPr>
        <p:grpSpPr>
          <a:xfrm>
            <a:off x="8735250" y="158012"/>
            <a:ext cx="3224150" cy="353150"/>
            <a:chOff x="8735250" y="158012"/>
            <a:chExt cx="3224150" cy="353150"/>
          </a:xfrm>
        </p:grpSpPr>
        <p:sp>
          <p:nvSpPr>
            <p:cNvPr id="352" name="Google Shape;352;p25"/>
            <p:cNvSpPr txBox="1"/>
            <p:nvPr/>
          </p:nvSpPr>
          <p:spPr>
            <a:xfrm>
              <a:off x="8735250" y="196825"/>
              <a:ext cx="2699400" cy="312300"/>
            </a:xfrm>
            <a:prstGeom prst="rect">
              <a:avLst/>
            </a:prstGeom>
            <a:noFill/>
            <a:ln>
              <a:noFill/>
            </a:ln>
          </p:spPr>
          <p:txBody>
            <a:bodyPr anchorCtr="0" anchor="t" bIns="68575" lIns="68575" spcFirstLastPara="1" rIns="68575" wrap="square" tIns="68575">
              <a:noAutofit/>
            </a:bodyPr>
            <a:lstStyle/>
            <a:p>
              <a:pPr indent="0" lvl="0" marL="0" marR="0" rtl="0" algn="ctr">
                <a:lnSpc>
                  <a:spcPct val="100000"/>
                </a:lnSpc>
                <a:spcBef>
                  <a:spcPts val="0"/>
                </a:spcBef>
                <a:spcAft>
                  <a:spcPts val="0"/>
                </a:spcAft>
                <a:buClr>
                  <a:srgbClr val="000000"/>
                </a:buClr>
                <a:buSzPts val="900"/>
                <a:buFont typeface="Arial"/>
                <a:buNone/>
              </a:pPr>
              <a:r>
                <a:rPr b="0" i="1" lang="pt-BR" sz="900" u="none" cap="none" strike="noStrike">
                  <a:solidFill>
                    <a:srgbClr val="FF6002"/>
                  </a:solidFill>
                  <a:latin typeface="Barlow"/>
                  <a:ea typeface="Barlow"/>
                  <a:cs typeface="Barlow"/>
                  <a:sym typeface="Barlow"/>
                </a:rPr>
                <a:t>© CESAR School 2024 | Todos os Direitos Reservados </a:t>
              </a:r>
              <a:endParaRPr b="0" i="1" sz="900" u="none" cap="none" strike="noStrike">
                <a:solidFill>
                  <a:srgbClr val="FF6002"/>
                </a:solidFill>
                <a:latin typeface="Barlow"/>
                <a:ea typeface="Barlow"/>
                <a:cs typeface="Barlow"/>
                <a:sym typeface="Barlow"/>
              </a:endParaRPr>
            </a:p>
          </p:txBody>
        </p:sp>
        <p:pic>
          <p:nvPicPr>
            <p:cNvPr id="353" name="Google Shape;353;p25"/>
            <p:cNvPicPr preferRelativeResize="0"/>
            <p:nvPr/>
          </p:nvPicPr>
          <p:blipFill rotWithShape="1">
            <a:blip r:embed="rId3">
              <a:alphaModFix/>
            </a:blip>
            <a:srcRect b="0" l="0" r="0" t="0"/>
            <a:stretch/>
          </p:blipFill>
          <p:spPr>
            <a:xfrm>
              <a:off x="11562904" y="158012"/>
              <a:ext cx="396496" cy="353150"/>
            </a:xfrm>
            <a:prstGeom prst="rect">
              <a:avLst/>
            </a:prstGeom>
            <a:noFill/>
            <a:ln>
              <a:noFill/>
            </a:ln>
          </p:spPr>
        </p:pic>
      </p:grpSp>
      <p:sp>
        <p:nvSpPr>
          <p:cNvPr id="354" name="Google Shape;354;p25"/>
          <p:cNvSpPr/>
          <p:nvPr/>
        </p:nvSpPr>
        <p:spPr>
          <a:xfrm rot="5400000">
            <a:off x="763829" y="1159192"/>
            <a:ext cx="649296" cy="1298754"/>
          </a:xfrm>
          <a:custGeom>
            <a:rect b="b" l="l" r="r" t="t"/>
            <a:pathLst>
              <a:path extrusionOk="0" h="21600" w="21600">
                <a:moveTo>
                  <a:pt x="0" y="21600"/>
                </a:moveTo>
                <a:cubicBezTo>
                  <a:pt x="11927" y="21600"/>
                  <a:pt x="21600" y="16764"/>
                  <a:pt x="21600" y="10800"/>
                </a:cubicBezTo>
                <a:cubicBezTo>
                  <a:pt x="21600" y="4836"/>
                  <a:pt x="11927" y="0"/>
                  <a:pt x="0" y="0"/>
                </a:cubicBezTo>
                <a:lnTo>
                  <a:pt x="0" y="21600"/>
                </a:lnTo>
                <a:close/>
              </a:path>
            </a:pathLst>
          </a:custGeom>
          <a:solidFill>
            <a:schemeClr val="accent3"/>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3200"/>
              <a:buFont typeface="Helvetica Neue"/>
              <a:buNone/>
            </a:pPr>
            <a:r>
              <a:t/>
            </a:r>
            <a:endParaRPr b="0" i="0" sz="3200" u="none" cap="none" strike="noStrike">
              <a:solidFill>
                <a:srgbClr val="FFFFFF"/>
              </a:solidFill>
              <a:latin typeface="Helvetica Neue"/>
              <a:ea typeface="Helvetica Neue"/>
              <a:cs typeface="Helvetica Neue"/>
              <a:sym typeface="Helvetica Neue"/>
            </a:endParaRPr>
          </a:p>
        </p:txBody>
      </p:sp>
      <p:sp>
        <p:nvSpPr>
          <p:cNvPr id="355" name="Google Shape;355;p25"/>
          <p:cNvSpPr/>
          <p:nvPr/>
        </p:nvSpPr>
        <p:spPr>
          <a:xfrm rot="-5400000">
            <a:off x="349598" y="2135534"/>
            <a:ext cx="1298700" cy="1298700"/>
          </a:xfrm>
          <a:prstGeom prst="blockArc">
            <a:avLst>
              <a:gd fmla="val 16177594" name="adj1"/>
              <a:gd fmla="val 163005" name="adj2"/>
              <a:gd fmla="val 18326" name="adj3"/>
            </a:avLst>
          </a:prstGeom>
          <a:solidFill>
            <a:schemeClr val="lt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6" name="Google Shape;356;p25"/>
          <p:cNvSpPr/>
          <p:nvPr/>
        </p:nvSpPr>
        <p:spPr>
          <a:xfrm>
            <a:off x="349598" y="2135413"/>
            <a:ext cx="1298700" cy="1298700"/>
          </a:xfrm>
          <a:prstGeom prst="blockArc">
            <a:avLst>
              <a:gd fmla="val 16177594" name="adj1"/>
              <a:gd fmla="val 163005" name="adj2"/>
              <a:gd fmla="val 18326" name="adj3"/>
            </a:avLst>
          </a:prstGeom>
          <a:solidFill>
            <a:schemeClr val="lt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7" name="Google Shape;357;p25"/>
          <p:cNvSpPr/>
          <p:nvPr/>
        </p:nvSpPr>
        <p:spPr>
          <a:xfrm rot="10800000">
            <a:off x="347751" y="2154862"/>
            <a:ext cx="1298700" cy="1298700"/>
          </a:xfrm>
          <a:prstGeom prst="blockArc">
            <a:avLst>
              <a:gd fmla="val 16177594" name="adj1"/>
              <a:gd fmla="val 163005" name="adj2"/>
              <a:gd fmla="val 18326" name="adj3"/>
            </a:avLst>
          </a:prstGeom>
          <a:solidFill>
            <a:schemeClr val="lt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58" name="Google Shape;358;p25"/>
          <p:cNvSpPr/>
          <p:nvPr/>
        </p:nvSpPr>
        <p:spPr>
          <a:xfrm rot="5400000">
            <a:off x="674375" y="509896"/>
            <a:ext cx="649296" cy="1298754"/>
          </a:xfrm>
          <a:custGeom>
            <a:rect b="b" l="l" r="r" t="t"/>
            <a:pathLst>
              <a:path extrusionOk="0" h="21600" w="21600">
                <a:moveTo>
                  <a:pt x="0" y="21600"/>
                </a:moveTo>
                <a:cubicBezTo>
                  <a:pt x="11927" y="21600"/>
                  <a:pt x="21600" y="16764"/>
                  <a:pt x="21600" y="10800"/>
                </a:cubicBezTo>
                <a:cubicBezTo>
                  <a:pt x="21600" y="4836"/>
                  <a:pt x="11927" y="0"/>
                  <a:pt x="0" y="0"/>
                </a:cubicBezTo>
                <a:lnTo>
                  <a:pt x="0" y="21600"/>
                </a:lnTo>
                <a:close/>
              </a:path>
            </a:pathLst>
          </a:custGeom>
          <a:solidFill>
            <a:schemeClr val="accent3"/>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3200"/>
              <a:buFont typeface="Helvetica Neue"/>
              <a:buNone/>
            </a:pPr>
            <a:r>
              <a:t/>
            </a:r>
            <a:endParaRPr b="0" i="0" sz="3200" u="none" cap="none" strike="noStrike">
              <a:solidFill>
                <a:srgbClr val="FFFFFF"/>
              </a:solidFill>
              <a:latin typeface="Helvetica Neue"/>
              <a:ea typeface="Helvetica Neue"/>
              <a:cs typeface="Helvetica Neue"/>
              <a:sym typeface="Helvetica Neue"/>
            </a:endParaRPr>
          </a:p>
        </p:txBody>
      </p:sp>
      <p:sp>
        <p:nvSpPr>
          <p:cNvPr id="359" name="Google Shape;359;p25"/>
          <p:cNvSpPr txBox="1"/>
          <p:nvPr/>
        </p:nvSpPr>
        <p:spPr>
          <a:xfrm>
            <a:off x="1979675" y="1572875"/>
            <a:ext cx="8835000" cy="3010800"/>
          </a:xfrm>
          <a:prstGeom prst="rect">
            <a:avLst/>
          </a:prstGeom>
          <a:noFill/>
          <a:ln>
            <a:noFill/>
          </a:ln>
        </p:spPr>
        <p:txBody>
          <a:bodyPr anchorCtr="0" anchor="t" bIns="91425" lIns="91425" spcFirstLastPara="1" rIns="91425" wrap="square" tIns="91425">
            <a:spAutoFit/>
          </a:bodyPr>
          <a:lstStyle/>
          <a:p>
            <a:pPr indent="0" lvl="0" marL="0" marR="0" rtl="0" algn="l">
              <a:lnSpc>
                <a:spcPct val="115000"/>
              </a:lnSpc>
              <a:spcBef>
                <a:spcPts val="0"/>
              </a:spcBef>
              <a:spcAft>
                <a:spcPts val="0"/>
              </a:spcAft>
              <a:buNone/>
            </a:pPr>
            <a:r>
              <a:rPr lang="pt-BR" sz="1800">
                <a:solidFill>
                  <a:schemeClr val="dk1"/>
                </a:solidFill>
                <a:latin typeface="Barlow"/>
                <a:ea typeface="Barlow"/>
                <a:cs typeface="Barlow"/>
                <a:sym typeface="Barlow"/>
              </a:rPr>
              <a:t>Já as </a:t>
            </a:r>
            <a:r>
              <a:rPr b="1" lang="pt-BR" sz="1800">
                <a:solidFill>
                  <a:schemeClr val="dk1"/>
                </a:solidFill>
                <a:latin typeface="Barlow"/>
                <a:ea typeface="Barlow"/>
                <a:cs typeface="Barlow"/>
                <a:sym typeface="Barlow"/>
              </a:rPr>
              <a:t>SPAs</a:t>
            </a:r>
            <a:r>
              <a:rPr lang="pt-BR" sz="1800">
                <a:solidFill>
                  <a:schemeClr val="dk1"/>
                </a:solidFill>
                <a:latin typeface="Barlow"/>
                <a:ea typeface="Barlow"/>
                <a:cs typeface="Barlow"/>
                <a:sym typeface="Barlow"/>
              </a:rPr>
              <a:t>, como o próprio nome já diz, são aplicações baseadas em uma </a:t>
            </a:r>
            <a:r>
              <a:rPr b="1" lang="pt-BR" sz="1800">
                <a:solidFill>
                  <a:schemeClr val="dk1"/>
                </a:solidFill>
                <a:latin typeface="Barlow"/>
                <a:ea typeface="Barlow"/>
                <a:cs typeface="Barlow"/>
                <a:sym typeface="Barlow"/>
              </a:rPr>
              <a:t>única página</a:t>
            </a:r>
            <a:r>
              <a:rPr lang="pt-BR" sz="1800">
                <a:solidFill>
                  <a:schemeClr val="dk1"/>
                </a:solidFill>
                <a:latin typeface="Barlow"/>
                <a:ea typeface="Barlow"/>
                <a:cs typeface="Barlow"/>
                <a:sym typeface="Barlow"/>
              </a:rPr>
              <a:t> vinda do servidor. Nesse caso não limita sua aplicação a ter uma página única, mas que todas as renderizações de novas páginas sejam feitas do lado </a:t>
            </a:r>
            <a:r>
              <a:rPr b="1" lang="pt-BR" sz="1800">
                <a:solidFill>
                  <a:schemeClr val="dk1"/>
                </a:solidFill>
                <a:latin typeface="Barlow"/>
                <a:ea typeface="Barlow"/>
                <a:cs typeface="Barlow"/>
                <a:sym typeface="Barlow"/>
              </a:rPr>
              <a:t>cliente</a:t>
            </a:r>
            <a:r>
              <a:rPr lang="pt-BR" sz="1800">
                <a:solidFill>
                  <a:schemeClr val="dk1"/>
                </a:solidFill>
                <a:latin typeface="Barlow"/>
                <a:ea typeface="Barlow"/>
                <a:cs typeface="Barlow"/>
                <a:sym typeface="Barlow"/>
              </a:rPr>
              <a:t>.</a:t>
            </a:r>
            <a:endParaRPr sz="1800">
              <a:solidFill>
                <a:schemeClr val="dk1"/>
              </a:solidFill>
              <a:latin typeface="Barlow"/>
              <a:ea typeface="Barlow"/>
              <a:cs typeface="Barlow"/>
              <a:sym typeface="Barlow"/>
            </a:endParaRPr>
          </a:p>
          <a:p>
            <a:pPr indent="0" lvl="0" marL="0" marR="0" rtl="0" algn="l">
              <a:lnSpc>
                <a:spcPct val="115000"/>
              </a:lnSpc>
              <a:spcBef>
                <a:spcPts val="0"/>
              </a:spcBef>
              <a:spcAft>
                <a:spcPts val="0"/>
              </a:spcAft>
              <a:buNone/>
            </a:pPr>
            <a:r>
              <a:t/>
            </a:r>
            <a:endParaRPr sz="1800">
              <a:solidFill>
                <a:schemeClr val="dk1"/>
              </a:solidFill>
              <a:latin typeface="Barlow"/>
              <a:ea typeface="Barlow"/>
              <a:cs typeface="Barlow"/>
              <a:sym typeface="Barlow"/>
            </a:endParaRPr>
          </a:p>
          <a:p>
            <a:pPr indent="0" lvl="0" marL="0" marR="0" rtl="0" algn="l">
              <a:lnSpc>
                <a:spcPct val="115000"/>
              </a:lnSpc>
              <a:spcBef>
                <a:spcPts val="0"/>
              </a:spcBef>
              <a:spcAft>
                <a:spcPts val="0"/>
              </a:spcAft>
              <a:buNone/>
            </a:pPr>
            <a:r>
              <a:rPr lang="pt-BR" sz="1800">
                <a:solidFill>
                  <a:schemeClr val="dk1"/>
                </a:solidFill>
                <a:latin typeface="Barlow"/>
                <a:ea typeface="Barlow"/>
                <a:cs typeface="Barlow"/>
                <a:sym typeface="Barlow"/>
              </a:rPr>
              <a:t>Uns dos principais benef</a:t>
            </a:r>
            <a:r>
              <a:rPr lang="pt-BR" sz="1800">
                <a:solidFill>
                  <a:schemeClr val="dk1"/>
                </a:solidFill>
                <a:latin typeface="Barlow"/>
                <a:ea typeface="Barlow"/>
                <a:cs typeface="Barlow"/>
                <a:sym typeface="Barlow"/>
              </a:rPr>
              <a:t>ícios dessa abordagem é a </a:t>
            </a:r>
            <a:r>
              <a:rPr b="1" lang="pt-BR" sz="1800">
                <a:solidFill>
                  <a:schemeClr val="dk1"/>
                </a:solidFill>
                <a:latin typeface="Barlow"/>
                <a:ea typeface="Barlow"/>
                <a:cs typeface="Barlow"/>
                <a:sym typeface="Barlow"/>
              </a:rPr>
              <a:t>velocidade</a:t>
            </a:r>
            <a:r>
              <a:rPr lang="pt-BR" sz="1800">
                <a:solidFill>
                  <a:schemeClr val="dk1"/>
                </a:solidFill>
                <a:latin typeface="Barlow"/>
                <a:ea typeface="Barlow"/>
                <a:cs typeface="Barlow"/>
                <a:sym typeface="Barlow"/>
              </a:rPr>
              <a:t>, pois essas aplicações tendem a ser bastante </a:t>
            </a:r>
            <a:r>
              <a:rPr b="1" lang="pt-BR" sz="1800">
                <a:solidFill>
                  <a:schemeClr val="dk1"/>
                </a:solidFill>
                <a:latin typeface="Barlow"/>
                <a:ea typeface="Barlow"/>
                <a:cs typeface="Barlow"/>
                <a:sym typeface="Barlow"/>
              </a:rPr>
              <a:t>rápidas</a:t>
            </a:r>
            <a:r>
              <a:rPr lang="pt-BR" sz="1800">
                <a:solidFill>
                  <a:schemeClr val="dk1"/>
                </a:solidFill>
                <a:latin typeface="Barlow"/>
                <a:ea typeface="Barlow"/>
                <a:cs typeface="Barlow"/>
                <a:sym typeface="Barlow"/>
              </a:rPr>
              <a:t>, umas vez que elas não dependem do servidor e conseguem fazer praticamente tudo do lado cliente, o que proporciona até que funcionem </a:t>
            </a:r>
            <a:r>
              <a:rPr b="1" lang="pt-BR" sz="1800">
                <a:solidFill>
                  <a:schemeClr val="dk1"/>
                </a:solidFill>
                <a:latin typeface="Barlow"/>
                <a:ea typeface="Barlow"/>
                <a:cs typeface="Barlow"/>
                <a:sym typeface="Barlow"/>
              </a:rPr>
              <a:t>offline</a:t>
            </a:r>
            <a:r>
              <a:rPr lang="pt-BR" sz="1800">
                <a:solidFill>
                  <a:schemeClr val="dk1"/>
                </a:solidFill>
                <a:latin typeface="Barlow"/>
                <a:ea typeface="Barlow"/>
                <a:cs typeface="Barlow"/>
                <a:sym typeface="Barlow"/>
              </a:rPr>
              <a:t>. Mas perdem em relação aos SEO, que tem mais dificuldade de indexar esse tipo de conteúdo que não está previamente disponível no servidor.</a:t>
            </a:r>
            <a:endParaRPr sz="1800">
              <a:solidFill>
                <a:schemeClr val="dk1"/>
              </a:solidFill>
              <a:latin typeface="Barlow"/>
              <a:ea typeface="Barlow"/>
              <a:cs typeface="Barlow"/>
              <a:sym typeface="Barlow"/>
            </a:endParaRPr>
          </a:p>
        </p:txBody>
      </p:sp>
      <p:sp>
        <p:nvSpPr>
          <p:cNvPr id="360" name="Google Shape;360;p25"/>
          <p:cNvSpPr/>
          <p:nvPr/>
        </p:nvSpPr>
        <p:spPr>
          <a:xfrm>
            <a:off x="2044950" y="4861350"/>
            <a:ext cx="8323500" cy="1487400"/>
          </a:xfrm>
          <a:prstGeom prst="roundRect">
            <a:avLst>
              <a:gd fmla="val 45305" name="adj"/>
            </a:avLst>
          </a:prstGeom>
          <a:gradFill>
            <a:gsLst>
              <a:gs pos="0">
                <a:srgbClr val="FF6600"/>
              </a:gs>
              <a:gs pos="100000">
                <a:srgbClr val="FF3E03"/>
              </a:gs>
            </a:gsLst>
            <a:lin ang="13500032" scaled="0"/>
          </a:gradFill>
          <a:ln>
            <a:noFill/>
          </a:ln>
        </p:spPr>
        <p:txBody>
          <a:bodyPr anchorCtr="0" anchor="ctr" bIns="91425" lIns="91425" spcFirstLastPara="1" rIns="91425" wrap="square" tIns="91425">
            <a:noAutofit/>
          </a:bodyPr>
          <a:lstStyle/>
          <a:p>
            <a:pPr indent="0" lvl="0" marL="0" marR="0" rtl="0" algn="l">
              <a:lnSpc>
                <a:spcPct val="115000"/>
              </a:lnSpc>
              <a:spcBef>
                <a:spcPts val="0"/>
              </a:spcBef>
              <a:spcAft>
                <a:spcPts val="0"/>
              </a:spcAft>
              <a:buClr>
                <a:srgbClr val="1A9988"/>
              </a:buClr>
              <a:buSzPts val="1100"/>
              <a:buFont typeface="Arial"/>
              <a:buNone/>
            </a:pPr>
            <a:r>
              <a:rPr b="1" lang="pt-BR" sz="1600">
                <a:solidFill>
                  <a:srgbClr val="FFFFFF"/>
                </a:solidFill>
                <a:latin typeface="Barlow Semi Condensed"/>
                <a:ea typeface="Barlow Semi Condensed"/>
                <a:cs typeface="Barlow Semi Condensed"/>
                <a:sym typeface="Barlow Semi Condensed"/>
              </a:rPr>
              <a:t>Importante:</a:t>
            </a:r>
            <a:endParaRPr>
              <a:solidFill>
                <a:srgbClr val="FFFFFF"/>
              </a:solidFill>
              <a:latin typeface="Barlow"/>
              <a:ea typeface="Barlow"/>
              <a:cs typeface="Barlow"/>
              <a:sym typeface="Barlow"/>
            </a:endParaRPr>
          </a:p>
          <a:p>
            <a:pPr indent="0" lvl="0" marL="0" marR="0" rtl="0" algn="l">
              <a:lnSpc>
                <a:spcPct val="100000"/>
              </a:lnSpc>
              <a:spcBef>
                <a:spcPts val="0"/>
              </a:spcBef>
              <a:spcAft>
                <a:spcPts val="0"/>
              </a:spcAft>
              <a:buNone/>
            </a:pPr>
            <a:r>
              <a:rPr lang="pt-BR">
                <a:solidFill>
                  <a:srgbClr val="FFFFFF"/>
                </a:solidFill>
                <a:latin typeface="Barlow"/>
                <a:ea typeface="Barlow"/>
                <a:cs typeface="Barlow"/>
                <a:sym typeface="Barlow"/>
              </a:rPr>
              <a:t>O desempenho de velocidade das SPAs pode ser afetado quando esta possui um backend, uma vez que passa a depender de um servidor para carregar parte do seu conte</a:t>
            </a:r>
            <a:r>
              <a:rPr lang="pt-BR">
                <a:solidFill>
                  <a:srgbClr val="FFFFFF"/>
                </a:solidFill>
                <a:latin typeface="Barlow"/>
                <a:ea typeface="Barlow"/>
                <a:cs typeface="Barlow"/>
                <a:sym typeface="Barlow"/>
              </a:rPr>
              <a:t>údo.</a:t>
            </a:r>
            <a:endParaRPr sz="1600">
              <a:solidFill>
                <a:srgbClr val="FFFFFF"/>
              </a:solidFill>
              <a:latin typeface="Barlow"/>
              <a:ea typeface="Barlow"/>
              <a:cs typeface="Barlow"/>
              <a:sym typeface="Barlow"/>
            </a:endParaRPr>
          </a:p>
        </p:txBody>
      </p:sp>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365" name="Shape 365"/>
        <p:cNvGrpSpPr/>
        <p:nvPr/>
      </p:nvGrpSpPr>
      <p:grpSpPr>
        <a:xfrm>
          <a:off x="0" y="0"/>
          <a:ext cx="0" cy="0"/>
          <a:chOff x="0" y="0"/>
          <a:chExt cx="0" cy="0"/>
        </a:xfrm>
      </p:grpSpPr>
      <p:sp>
        <p:nvSpPr>
          <p:cNvPr id="366" name="Google Shape;366;p26"/>
          <p:cNvSpPr txBox="1"/>
          <p:nvPr/>
        </p:nvSpPr>
        <p:spPr>
          <a:xfrm>
            <a:off x="1979675" y="646000"/>
            <a:ext cx="7947600" cy="6492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2900"/>
              <a:buFont typeface="Arial"/>
              <a:buNone/>
            </a:pPr>
            <a:r>
              <a:rPr b="1" lang="pt-BR" sz="2900">
                <a:solidFill>
                  <a:schemeClr val="accent3"/>
                </a:solidFill>
                <a:latin typeface="Barlow Condensed"/>
                <a:ea typeface="Barlow Condensed"/>
                <a:cs typeface="Barlow Condensed"/>
                <a:sym typeface="Barlow Condensed"/>
              </a:rPr>
              <a:t>Aplicações SPA com React</a:t>
            </a:r>
            <a:endParaRPr b="1" i="0" sz="2900" u="none" cap="none" strike="noStrike">
              <a:solidFill>
                <a:schemeClr val="accent3"/>
              </a:solidFill>
              <a:latin typeface="Barlow Condensed"/>
              <a:ea typeface="Barlow Condensed"/>
              <a:cs typeface="Barlow Condensed"/>
              <a:sym typeface="Barlow Condensed"/>
            </a:endParaRPr>
          </a:p>
        </p:txBody>
      </p:sp>
      <p:grpSp>
        <p:nvGrpSpPr>
          <p:cNvPr id="367" name="Google Shape;367;p26"/>
          <p:cNvGrpSpPr/>
          <p:nvPr/>
        </p:nvGrpSpPr>
        <p:grpSpPr>
          <a:xfrm>
            <a:off x="8735250" y="158012"/>
            <a:ext cx="3224150" cy="353150"/>
            <a:chOff x="8735250" y="158012"/>
            <a:chExt cx="3224150" cy="353150"/>
          </a:xfrm>
        </p:grpSpPr>
        <p:sp>
          <p:nvSpPr>
            <p:cNvPr id="368" name="Google Shape;368;p26"/>
            <p:cNvSpPr txBox="1"/>
            <p:nvPr/>
          </p:nvSpPr>
          <p:spPr>
            <a:xfrm>
              <a:off x="8735250" y="196825"/>
              <a:ext cx="2699400" cy="312300"/>
            </a:xfrm>
            <a:prstGeom prst="rect">
              <a:avLst/>
            </a:prstGeom>
            <a:noFill/>
            <a:ln>
              <a:noFill/>
            </a:ln>
          </p:spPr>
          <p:txBody>
            <a:bodyPr anchorCtr="0" anchor="t" bIns="68575" lIns="68575" spcFirstLastPara="1" rIns="68575" wrap="square" tIns="68575">
              <a:noAutofit/>
            </a:bodyPr>
            <a:lstStyle/>
            <a:p>
              <a:pPr indent="0" lvl="0" marL="0" marR="0" rtl="0" algn="ctr">
                <a:lnSpc>
                  <a:spcPct val="100000"/>
                </a:lnSpc>
                <a:spcBef>
                  <a:spcPts val="0"/>
                </a:spcBef>
                <a:spcAft>
                  <a:spcPts val="0"/>
                </a:spcAft>
                <a:buClr>
                  <a:srgbClr val="000000"/>
                </a:buClr>
                <a:buSzPts val="900"/>
                <a:buFont typeface="Arial"/>
                <a:buNone/>
              </a:pPr>
              <a:r>
                <a:rPr b="0" i="1" lang="pt-BR" sz="900" u="none" cap="none" strike="noStrike">
                  <a:solidFill>
                    <a:srgbClr val="FF6002"/>
                  </a:solidFill>
                  <a:latin typeface="Barlow"/>
                  <a:ea typeface="Barlow"/>
                  <a:cs typeface="Barlow"/>
                  <a:sym typeface="Barlow"/>
                </a:rPr>
                <a:t>© CESAR School 2024 | Todos os Direitos Reservados </a:t>
              </a:r>
              <a:endParaRPr b="0" i="1" sz="900" u="none" cap="none" strike="noStrike">
                <a:solidFill>
                  <a:srgbClr val="FF6002"/>
                </a:solidFill>
                <a:latin typeface="Barlow"/>
                <a:ea typeface="Barlow"/>
                <a:cs typeface="Barlow"/>
                <a:sym typeface="Barlow"/>
              </a:endParaRPr>
            </a:p>
          </p:txBody>
        </p:sp>
        <p:pic>
          <p:nvPicPr>
            <p:cNvPr id="369" name="Google Shape;369;p26"/>
            <p:cNvPicPr preferRelativeResize="0"/>
            <p:nvPr/>
          </p:nvPicPr>
          <p:blipFill rotWithShape="1">
            <a:blip r:embed="rId3">
              <a:alphaModFix/>
            </a:blip>
            <a:srcRect b="0" l="0" r="0" t="0"/>
            <a:stretch/>
          </p:blipFill>
          <p:spPr>
            <a:xfrm>
              <a:off x="11562904" y="158012"/>
              <a:ext cx="396496" cy="353150"/>
            </a:xfrm>
            <a:prstGeom prst="rect">
              <a:avLst/>
            </a:prstGeom>
            <a:noFill/>
            <a:ln>
              <a:noFill/>
            </a:ln>
          </p:spPr>
        </p:pic>
      </p:grpSp>
      <p:sp>
        <p:nvSpPr>
          <p:cNvPr id="370" name="Google Shape;370;p26"/>
          <p:cNvSpPr/>
          <p:nvPr/>
        </p:nvSpPr>
        <p:spPr>
          <a:xfrm rot="5400000">
            <a:off x="763829" y="1159192"/>
            <a:ext cx="649296" cy="1298754"/>
          </a:xfrm>
          <a:custGeom>
            <a:rect b="b" l="l" r="r" t="t"/>
            <a:pathLst>
              <a:path extrusionOk="0" h="21600" w="21600">
                <a:moveTo>
                  <a:pt x="0" y="21600"/>
                </a:moveTo>
                <a:cubicBezTo>
                  <a:pt x="11927" y="21600"/>
                  <a:pt x="21600" y="16764"/>
                  <a:pt x="21600" y="10800"/>
                </a:cubicBezTo>
                <a:cubicBezTo>
                  <a:pt x="21600" y="4836"/>
                  <a:pt x="11927" y="0"/>
                  <a:pt x="0" y="0"/>
                </a:cubicBezTo>
                <a:lnTo>
                  <a:pt x="0" y="21600"/>
                </a:lnTo>
                <a:close/>
              </a:path>
            </a:pathLst>
          </a:custGeom>
          <a:solidFill>
            <a:schemeClr val="accent3"/>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3200"/>
              <a:buFont typeface="Helvetica Neue"/>
              <a:buNone/>
            </a:pPr>
            <a:r>
              <a:t/>
            </a:r>
            <a:endParaRPr b="0" i="0" sz="3200" u="none" cap="none" strike="noStrike">
              <a:solidFill>
                <a:srgbClr val="FFFFFF"/>
              </a:solidFill>
              <a:latin typeface="Helvetica Neue"/>
              <a:ea typeface="Helvetica Neue"/>
              <a:cs typeface="Helvetica Neue"/>
              <a:sym typeface="Helvetica Neue"/>
            </a:endParaRPr>
          </a:p>
        </p:txBody>
      </p:sp>
      <p:sp>
        <p:nvSpPr>
          <p:cNvPr id="371" name="Google Shape;371;p26"/>
          <p:cNvSpPr/>
          <p:nvPr/>
        </p:nvSpPr>
        <p:spPr>
          <a:xfrm rot="-5400000">
            <a:off x="349598" y="2135534"/>
            <a:ext cx="1298700" cy="1298700"/>
          </a:xfrm>
          <a:prstGeom prst="blockArc">
            <a:avLst>
              <a:gd fmla="val 16177594" name="adj1"/>
              <a:gd fmla="val 163005" name="adj2"/>
              <a:gd fmla="val 18326" name="adj3"/>
            </a:avLst>
          </a:prstGeom>
          <a:solidFill>
            <a:schemeClr val="lt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2" name="Google Shape;372;p26"/>
          <p:cNvSpPr/>
          <p:nvPr/>
        </p:nvSpPr>
        <p:spPr>
          <a:xfrm>
            <a:off x="349598" y="2135413"/>
            <a:ext cx="1298700" cy="1298700"/>
          </a:xfrm>
          <a:prstGeom prst="blockArc">
            <a:avLst>
              <a:gd fmla="val 16177594" name="adj1"/>
              <a:gd fmla="val 163005" name="adj2"/>
              <a:gd fmla="val 18326" name="adj3"/>
            </a:avLst>
          </a:prstGeom>
          <a:solidFill>
            <a:schemeClr val="lt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3" name="Google Shape;373;p26"/>
          <p:cNvSpPr/>
          <p:nvPr/>
        </p:nvSpPr>
        <p:spPr>
          <a:xfrm rot="10800000">
            <a:off x="347751" y="2154862"/>
            <a:ext cx="1298700" cy="1298700"/>
          </a:xfrm>
          <a:prstGeom prst="blockArc">
            <a:avLst>
              <a:gd fmla="val 16177594" name="adj1"/>
              <a:gd fmla="val 163005" name="adj2"/>
              <a:gd fmla="val 18326" name="adj3"/>
            </a:avLst>
          </a:prstGeom>
          <a:solidFill>
            <a:schemeClr val="lt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74" name="Google Shape;374;p26"/>
          <p:cNvSpPr/>
          <p:nvPr/>
        </p:nvSpPr>
        <p:spPr>
          <a:xfrm rot="5400000">
            <a:off x="674375" y="509896"/>
            <a:ext cx="649296" cy="1298754"/>
          </a:xfrm>
          <a:custGeom>
            <a:rect b="b" l="l" r="r" t="t"/>
            <a:pathLst>
              <a:path extrusionOk="0" h="21600" w="21600">
                <a:moveTo>
                  <a:pt x="0" y="21600"/>
                </a:moveTo>
                <a:cubicBezTo>
                  <a:pt x="11927" y="21600"/>
                  <a:pt x="21600" y="16764"/>
                  <a:pt x="21600" y="10800"/>
                </a:cubicBezTo>
                <a:cubicBezTo>
                  <a:pt x="21600" y="4836"/>
                  <a:pt x="11927" y="0"/>
                  <a:pt x="0" y="0"/>
                </a:cubicBezTo>
                <a:lnTo>
                  <a:pt x="0" y="21600"/>
                </a:lnTo>
                <a:close/>
              </a:path>
            </a:pathLst>
          </a:custGeom>
          <a:solidFill>
            <a:schemeClr val="accent3"/>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3200"/>
              <a:buFont typeface="Helvetica Neue"/>
              <a:buNone/>
            </a:pPr>
            <a:r>
              <a:t/>
            </a:r>
            <a:endParaRPr b="0" i="0" sz="3200" u="none" cap="none" strike="noStrike">
              <a:solidFill>
                <a:srgbClr val="FFFFFF"/>
              </a:solidFill>
              <a:latin typeface="Helvetica Neue"/>
              <a:ea typeface="Helvetica Neue"/>
              <a:cs typeface="Helvetica Neue"/>
              <a:sym typeface="Helvetica Neue"/>
            </a:endParaRPr>
          </a:p>
        </p:txBody>
      </p:sp>
      <p:sp>
        <p:nvSpPr>
          <p:cNvPr id="375" name="Google Shape;375;p26"/>
          <p:cNvSpPr txBox="1"/>
          <p:nvPr/>
        </p:nvSpPr>
        <p:spPr>
          <a:xfrm>
            <a:off x="1979675" y="1572875"/>
            <a:ext cx="8835000" cy="2373600"/>
          </a:xfrm>
          <a:prstGeom prst="rect">
            <a:avLst/>
          </a:prstGeom>
          <a:noFill/>
          <a:ln>
            <a:noFill/>
          </a:ln>
        </p:spPr>
        <p:txBody>
          <a:bodyPr anchorCtr="0" anchor="t" bIns="91425" lIns="91425" spcFirstLastPara="1" rIns="91425" wrap="square" tIns="91425">
            <a:spAutoFit/>
          </a:bodyPr>
          <a:lstStyle/>
          <a:p>
            <a:pPr indent="0" lvl="0" marL="0" marR="0" rtl="0" algn="l">
              <a:lnSpc>
                <a:spcPct val="115000"/>
              </a:lnSpc>
              <a:spcBef>
                <a:spcPts val="0"/>
              </a:spcBef>
              <a:spcAft>
                <a:spcPts val="0"/>
              </a:spcAft>
              <a:buNone/>
            </a:pPr>
            <a:r>
              <a:rPr lang="pt-BR" sz="1800">
                <a:solidFill>
                  <a:schemeClr val="dk1"/>
                </a:solidFill>
                <a:latin typeface="Barlow"/>
                <a:ea typeface="Barlow"/>
                <a:cs typeface="Barlow"/>
                <a:sym typeface="Barlow"/>
              </a:rPr>
              <a:t>Quando criamos aplicações React sem uso de frameworks, por padrão, temos uma aplicação SPA. Toda a nossa aplicação é carregada em um único arquivo </a:t>
            </a:r>
            <a:r>
              <a:rPr b="1" lang="pt-BR" sz="1800">
                <a:solidFill>
                  <a:schemeClr val="dk1"/>
                </a:solidFill>
                <a:latin typeface="Barlow"/>
                <a:ea typeface="Barlow"/>
                <a:cs typeface="Barlow"/>
                <a:sym typeface="Barlow"/>
              </a:rPr>
              <a:t>HTML (index.html)</a:t>
            </a:r>
            <a:r>
              <a:rPr lang="pt-BR" sz="1800">
                <a:solidFill>
                  <a:schemeClr val="dk1"/>
                </a:solidFill>
                <a:latin typeface="Barlow"/>
                <a:ea typeface="Barlow"/>
                <a:cs typeface="Barlow"/>
                <a:sym typeface="Barlow"/>
              </a:rPr>
              <a:t> e alterada </a:t>
            </a:r>
            <a:r>
              <a:rPr lang="pt-BR" sz="1800">
                <a:solidFill>
                  <a:schemeClr val="dk1"/>
                </a:solidFill>
                <a:latin typeface="Barlow"/>
                <a:ea typeface="Barlow"/>
                <a:cs typeface="Barlow"/>
                <a:sym typeface="Barlow"/>
              </a:rPr>
              <a:t>dinamicamente</a:t>
            </a:r>
            <a:r>
              <a:rPr lang="pt-BR" sz="1800">
                <a:solidFill>
                  <a:schemeClr val="dk1"/>
                </a:solidFill>
                <a:latin typeface="Barlow"/>
                <a:ea typeface="Barlow"/>
                <a:cs typeface="Barlow"/>
                <a:sym typeface="Barlow"/>
              </a:rPr>
              <a:t> utilizando Javascript.</a:t>
            </a:r>
            <a:endParaRPr sz="1800">
              <a:solidFill>
                <a:schemeClr val="dk1"/>
              </a:solidFill>
              <a:latin typeface="Barlow"/>
              <a:ea typeface="Barlow"/>
              <a:cs typeface="Barlow"/>
              <a:sym typeface="Barlow"/>
            </a:endParaRPr>
          </a:p>
          <a:p>
            <a:pPr indent="0" lvl="0" marL="0" marR="0" rtl="0" algn="l">
              <a:lnSpc>
                <a:spcPct val="115000"/>
              </a:lnSpc>
              <a:spcBef>
                <a:spcPts val="0"/>
              </a:spcBef>
              <a:spcAft>
                <a:spcPts val="0"/>
              </a:spcAft>
              <a:buNone/>
            </a:pPr>
            <a:r>
              <a:t/>
            </a:r>
            <a:endParaRPr sz="1800">
              <a:solidFill>
                <a:schemeClr val="dk1"/>
              </a:solidFill>
              <a:latin typeface="Barlow"/>
              <a:ea typeface="Barlow"/>
              <a:cs typeface="Barlow"/>
              <a:sym typeface="Barlow"/>
            </a:endParaRPr>
          </a:p>
          <a:p>
            <a:pPr indent="0" lvl="0" marL="0" marR="0" rtl="0" algn="l">
              <a:lnSpc>
                <a:spcPct val="115000"/>
              </a:lnSpc>
              <a:spcBef>
                <a:spcPts val="0"/>
              </a:spcBef>
              <a:spcAft>
                <a:spcPts val="0"/>
              </a:spcAft>
              <a:buNone/>
            </a:pPr>
            <a:r>
              <a:rPr lang="pt-BR" sz="1800">
                <a:solidFill>
                  <a:schemeClr val="dk1"/>
                </a:solidFill>
                <a:latin typeface="Barlow"/>
                <a:ea typeface="Barlow"/>
                <a:cs typeface="Barlow"/>
                <a:sym typeface="Barlow"/>
              </a:rPr>
              <a:t>Para conseguirmos ter o conceito de </a:t>
            </a:r>
            <a:r>
              <a:rPr b="1" lang="pt-BR" sz="1800">
                <a:solidFill>
                  <a:schemeClr val="dk1"/>
                </a:solidFill>
                <a:latin typeface="Barlow"/>
                <a:ea typeface="Barlow"/>
                <a:cs typeface="Barlow"/>
                <a:sym typeface="Barlow"/>
              </a:rPr>
              <a:t>“múltiplas páginas”</a:t>
            </a:r>
            <a:r>
              <a:rPr lang="pt-BR" sz="1800">
                <a:solidFill>
                  <a:schemeClr val="dk1"/>
                </a:solidFill>
                <a:latin typeface="Barlow"/>
                <a:ea typeface="Barlow"/>
                <a:cs typeface="Barlow"/>
                <a:sym typeface="Barlow"/>
              </a:rPr>
              <a:t> no React, podemos utilizar bibliotecas que permitem realizar o roteamento da aplicação. Umas das mais utilizadas na construção de aplicações React é a </a:t>
            </a:r>
            <a:r>
              <a:rPr b="1" lang="pt-BR" sz="1800">
                <a:solidFill>
                  <a:schemeClr val="dk1"/>
                </a:solidFill>
                <a:latin typeface="Barlow"/>
                <a:ea typeface="Barlow"/>
                <a:cs typeface="Barlow"/>
                <a:sym typeface="Barlow"/>
              </a:rPr>
              <a:t>React Router</a:t>
            </a:r>
            <a:r>
              <a:rPr lang="pt-BR" sz="1800">
                <a:solidFill>
                  <a:schemeClr val="dk1"/>
                </a:solidFill>
                <a:latin typeface="Barlow"/>
                <a:ea typeface="Barlow"/>
                <a:cs typeface="Barlow"/>
                <a:sym typeface="Barlow"/>
              </a:rPr>
              <a:t>.</a:t>
            </a:r>
            <a:endParaRPr sz="1800">
              <a:solidFill>
                <a:schemeClr val="dk1"/>
              </a:solidFill>
              <a:latin typeface="Barlow"/>
              <a:ea typeface="Barlow"/>
              <a:cs typeface="Barlow"/>
              <a:sym typeface="Barlow"/>
            </a:endParaRPr>
          </a:p>
        </p:txBody>
      </p:sp>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380" name="Shape 380"/>
        <p:cNvGrpSpPr/>
        <p:nvPr/>
      </p:nvGrpSpPr>
      <p:grpSpPr>
        <a:xfrm>
          <a:off x="0" y="0"/>
          <a:ext cx="0" cy="0"/>
          <a:chOff x="0" y="0"/>
          <a:chExt cx="0" cy="0"/>
        </a:xfrm>
      </p:grpSpPr>
      <p:sp>
        <p:nvSpPr>
          <p:cNvPr id="381" name="Google Shape;381;p27"/>
          <p:cNvSpPr txBox="1"/>
          <p:nvPr/>
        </p:nvSpPr>
        <p:spPr>
          <a:xfrm>
            <a:off x="1979675" y="646000"/>
            <a:ext cx="7947600" cy="6492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2900"/>
              <a:buFont typeface="Arial"/>
              <a:buNone/>
            </a:pPr>
            <a:r>
              <a:rPr b="1" lang="pt-BR" sz="2900">
                <a:solidFill>
                  <a:schemeClr val="accent3"/>
                </a:solidFill>
                <a:latin typeface="Barlow Condensed"/>
                <a:ea typeface="Barlow Condensed"/>
                <a:cs typeface="Barlow Condensed"/>
                <a:sym typeface="Barlow Condensed"/>
              </a:rPr>
              <a:t>Criando uma SPA</a:t>
            </a:r>
            <a:endParaRPr b="1" i="0" sz="2900" u="none" cap="none" strike="noStrike">
              <a:solidFill>
                <a:schemeClr val="accent3"/>
              </a:solidFill>
              <a:latin typeface="Barlow Condensed"/>
              <a:ea typeface="Barlow Condensed"/>
              <a:cs typeface="Barlow Condensed"/>
              <a:sym typeface="Barlow Condensed"/>
            </a:endParaRPr>
          </a:p>
        </p:txBody>
      </p:sp>
      <p:grpSp>
        <p:nvGrpSpPr>
          <p:cNvPr id="382" name="Google Shape;382;p27"/>
          <p:cNvGrpSpPr/>
          <p:nvPr/>
        </p:nvGrpSpPr>
        <p:grpSpPr>
          <a:xfrm>
            <a:off x="8735250" y="158012"/>
            <a:ext cx="3224150" cy="353150"/>
            <a:chOff x="8735250" y="158012"/>
            <a:chExt cx="3224150" cy="353150"/>
          </a:xfrm>
        </p:grpSpPr>
        <p:sp>
          <p:nvSpPr>
            <p:cNvPr id="383" name="Google Shape;383;p27"/>
            <p:cNvSpPr txBox="1"/>
            <p:nvPr/>
          </p:nvSpPr>
          <p:spPr>
            <a:xfrm>
              <a:off x="8735250" y="196825"/>
              <a:ext cx="2699400" cy="312300"/>
            </a:xfrm>
            <a:prstGeom prst="rect">
              <a:avLst/>
            </a:prstGeom>
            <a:noFill/>
            <a:ln>
              <a:noFill/>
            </a:ln>
          </p:spPr>
          <p:txBody>
            <a:bodyPr anchorCtr="0" anchor="t" bIns="68575" lIns="68575" spcFirstLastPara="1" rIns="68575" wrap="square" tIns="68575">
              <a:noAutofit/>
            </a:bodyPr>
            <a:lstStyle/>
            <a:p>
              <a:pPr indent="0" lvl="0" marL="0" marR="0" rtl="0" algn="ctr">
                <a:lnSpc>
                  <a:spcPct val="100000"/>
                </a:lnSpc>
                <a:spcBef>
                  <a:spcPts val="0"/>
                </a:spcBef>
                <a:spcAft>
                  <a:spcPts val="0"/>
                </a:spcAft>
                <a:buClr>
                  <a:srgbClr val="000000"/>
                </a:buClr>
                <a:buSzPts val="900"/>
                <a:buFont typeface="Arial"/>
                <a:buNone/>
              </a:pPr>
              <a:r>
                <a:rPr b="0" i="1" lang="pt-BR" sz="900" u="none" cap="none" strike="noStrike">
                  <a:solidFill>
                    <a:srgbClr val="FF6002"/>
                  </a:solidFill>
                  <a:latin typeface="Barlow"/>
                  <a:ea typeface="Barlow"/>
                  <a:cs typeface="Barlow"/>
                  <a:sym typeface="Barlow"/>
                </a:rPr>
                <a:t>© CESAR School 2024 | Todos os Direitos Reservados </a:t>
              </a:r>
              <a:endParaRPr b="0" i="1" sz="900" u="none" cap="none" strike="noStrike">
                <a:solidFill>
                  <a:srgbClr val="FF6002"/>
                </a:solidFill>
                <a:latin typeface="Barlow"/>
                <a:ea typeface="Barlow"/>
                <a:cs typeface="Barlow"/>
                <a:sym typeface="Barlow"/>
              </a:endParaRPr>
            </a:p>
          </p:txBody>
        </p:sp>
        <p:pic>
          <p:nvPicPr>
            <p:cNvPr id="384" name="Google Shape;384;p27"/>
            <p:cNvPicPr preferRelativeResize="0"/>
            <p:nvPr/>
          </p:nvPicPr>
          <p:blipFill rotWithShape="1">
            <a:blip r:embed="rId3">
              <a:alphaModFix/>
            </a:blip>
            <a:srcRect b="0" l="0" r="0" t="0"/>
            <a:stretch/>
          </p:blipFill>
          <p:spPr>
            <a:xfrm>
              <a:off x="11562904" y="158012"/>
              <a:ext cx="396496" cy="353150"/>
            </a:xfrm>
            <a:prstGeom prst="rect">
              <a:avLst/>
            </a:prstGeom>
            <a:noFill/>
            <a:ln>
              <a:noFill/>
            </a:ln>
          </p:spPr>
        </p:pic>
      </p:grpSp>
      <p:sp>
        <p:nvSpPr>
          <p:cNvPr id="385" name="Google Shape;385;p27"/>
          <p:cNvSpPr/>
          <p:nvPr/>
        </p:nvSpPr>
        <p:spPr>
          <a:xfrm rot="5400000">
            <a:off x="763829" y="1159192"/>
            <a:ext cx="649296" cy="1298754"/>
          </a:xfrm>
          <a:custGeom>
            <a:rect b="b" l="l" r="r" t="t"/>
            <a:pathLst>
              <a:path extrusionOk="0" h="21600" w="21600">
                <a:moveTo>
                  <a:pt x="0" y="21600"/>
                </a:moveTo>
                <a:cubicBezTo>
                  <a:pt x="11927" y="21600"/>
                  <a:pt x="21600" y="16764"/>
                  <a:pt x="21600" y="10800"/>
                </a:cubicBezTo>
                <a:cubicBezTo>
                  <a:pt x="21600" y="4836"/>
                  <a:pt x="11927" y="0"/>
                  <a:pt x="0" y="0"/>
                </a:cubicBezTo>
                <a:lnTo>
                  <a:pt x="0" y="21600"/>
                </a:lnTo>
                <a:close/>
              </a:path>
            </a:pathLst>
          </a:custGeom>
          <a:solidFill>
            <a:schemeClr val="accent3"/>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3200"/>
              <a:buFont typeface="Helvetica Neue"/>
              <a:buNone/>
            </a:pPr>
            <a:r>
              <a:t/>
            </a:r>
            <a:endParaRPr b="0" i="0" sz="3200" u="none" cap="none" strike="noStrike">
              <a:solidFill>
                <a:srgbClr val="FFFFFF"/>
              </a:solidFill>
              <a:latin typeface="Helvetica Neue"/>
              <a:ea typeface="Helvetica Neue"/>
              <a:cs typeface="Helvetica Neue"/>
              <a:sym typeface="Helvetica Neue"/>
            </a:endParaRPr>
          </a:p>
        </p:txBody>
      </p:sp>
      <p:sp>
        <p:nvSpPr>
          <p:cNvPr id="386" name="Google Shape;386;p27"/>
          <p:cNvSpPr/>
          <p:nvPr/>
        </p:nvSpPr>
        <p:spPr>
          <a:xfrm rot="-5400000">
            <a:off x="349598" y="2135534"/>
            <a:ext cx="1298700" cy="1298700"/>
          </a:xfrm>
          <a:prstGeom prst="blockArc">
            <a:avLst>
              <a:gd fmla="val 16177594" name="adj1"/>
              <a:gd fmla="val 163005" name="adj2"/>
              <a:gd fmla="val 18326" name="adj3"/>
            </a:avLst>
          </a:prstGeom>
          <a:solidFill>
            <a:schemeClr val="lt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7" name="Google Shape;387;p27"/>
          <p:cNvSpPr/>
          <p:nvPr/>
        </p:nvSpPr>
        <p:spPr>
          <a:xfrm>
            <a:off x="349598" y="2135413"/>
            <a:ext cx="1298700" cy="1298700"/>
          </a:xfrm>
          <a:prstGeom prst="blockArc">
            <a:avLst>
              <a:gd fmla="val 16177594" name="adj1"/>
              <a:gd fmla="val 163005" name="adj2"/>
              <a:gd fmla="val 18326" name="adj3"/>
            </a:avLst>
          </a:prstGeom>
          <a:solidFill>
            <a:schemeClr val="lt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8" name="Google Shape;388;p27"/>
          <p:cNvSpPr/>
          <p:nvPr/>
        </p:nvSpPr>
        <p:spPr>
          <a:xfrm rot="10800000">
            <a:off x="347751" y="2154862"/>
            <a:ext cx="1298700" cy="1298700"/>
          </a:xfrm>
          <a:prstGeom prst="blockArc">
            <a:avLst>
              <a:gd fmla="val 16177594" name="adj1"/>
              <a:gd fmla="val 163005" name="adj2"/>
              <a:gd fmla="val 18326" name="adj3"/>
            </a:avLst>
          </a:prstGeom>
          <a:solidFill>
            <a:schemeClr val="lt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389" name="Google Shape;389;p27"/>
          <p:cNvSpPr/>
          <p:nvPr/>
        </p:nvSpPr>
        <p:spPr>
          <a:xfrm rot="5400000">
            <a:off x="674375" y="509896"/>
            <a:ext cx="649296" cy="1298754"/>
          </a:xfrm>
          <a:custGeom>
            <a:rect b="b" l="l" r="r" t="t"/>
            <a:pathLst>
              <a:path extrusionOk="0" h="21600" w="21600">
                <a:moveTo>
                  <a:pt x="0" y="21600"/>
                </a:moveTo>
                <a:cubicBezTo>
                  <a:pt x="11927" y="21600"/>
                  <a:pt x="21600" y="16764"/>
                  <a:pt x="21600" y="10800"/>
                </a:cubicBezTo>
                <a:cubicBezTo>
                  <a:pt x="21600" y="4836"/>
                  <a:pt x="11927" y="0"/>
                  <a:pt x="0" y="0"/>
                </a:cubicBezTo>
                <a:lnTo>
                  <a:pt x="0" y="21600"/>
                </a:lnTo>
                <a:close/>
              </a:path>
            </a:pathLst>
          </a:custGeom>
          <a:solidFill>
            <a:schemeClr val="accent3"/>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3200"/>
              <a:buFont typeface="Helvetica Neue"/>
              <a:buNone/>
            </a:pPr>
            <a:r>
              <a:t/>
            </a:r>
            <a:endParaRPr b="0" i="0" sz="3200" u="none" cap="none" strike="noStrike">
              <a:solidFill>
                <a:srgbClr val="FFFFFF"/>
              </a:solidFill>
              <a:latin typeface="Helvetica Neue"/>
              <a:ea typeface="Helvetica Neue"/>
              <a:cs typeface="Helvetica Neue"/>
              <a:sym typeface="Helvetica Neue"/>
            </a:endParaRPr>
          </a:p>
        </p:txBody>
      </p:sp>
      <p:sp>
        <p:nvSpPr>
          <p:cNvPr id="390" name="Google Shape;390;p27"/>
          <p:cNvSpPr txBox="1"/>
          <p:nvPr/>
        </p:nvSpPr>
        <p:spPr>
          <a:xfrm>
            <a:off x="1979675" y="1572875"/>
            <a:ext cx="8835000" cy="1098900"/>
          </a:xfrm>
          <a:prstGeom prst="rect">
            <a:avLst/>
          </a:prstGeom>
          <a:noFill/>
          <a:ln>
            <a:noFill/>
          </a:ln>
        </p:spPr>
        <p:txBody>
          <a:bodyPr anchorCtr="0" anchor="t" bIns="91425" lIns="91425" spcFirstLastPara="1" rIns="91425" wrap="square" tIns="91425">
            <a:spAutoFit/>
          </a:bodyPr>
          <a:lstStyle/>
          <a:p>
            <a:pPr indent="0" lvl="0" marL="0" marR="0" rtl="0" algn="l">
              <a:lnSpc>
                <a:spcPct val="115000"/>
              </a:lnSpc>
              <a:spcBef>
                <a:spcPts val="0"/>
              </a:spcBef>
              <a:spcAft>
                <a:spcPts val="0"/>
              </a:spcAft>
              <a:buNone/>
            </a:pPr>
            <a:r>
              <a:rPr lang="pt-BR" sz="1800">
                <a:solidFill>
                  <a:schemeClr val="dk1"/>
                </a:solidFill>
                <a:latin typeface="Barlow"/>
                <a:ea typeface="Barlow"/>
                <a:cs typeface="Barlow"/>
                <a:sym typeface="Barlow"/>
              </a:rPr>
              <a:t>O primeiro ponto é, precisamos de algum elemento na nossa aplicação que sirva como um </a:t>
            </a:r>
            <a:r>
              <a:rPr b="1" lang="pt-BR" sz="1800">
                <a:solidFill>
                  <a:schemeClr val="dk1"/>
                </a:solidFill>
                <a:latin typeface="Barlow"/>
                <a:ea typeface="Barlow"/>
                <a:cs typeface="Barlow"/>
                <a:sym typeface="Barlow"/>
              </a:rPr>
              <a:t>“menu”</a:t>
            </a:r>
            <a:r>
              <a:rPr lang="pt-BR" sz="1800">
                <a:solidFill>
                  <a:schemeClr val="dk1"/>
                </a:solidFill>
                <a:latin typeface="Barlow"/>
                <a:ea typeface="Barlow"/>
                <a:cs typeface="Barlow"/>
                <a:sym typeface="Barlow"/>
              </a:rPr>
              <a:t> de navegação e de uma área de conteúdo que irá se atualizar quando o usuário tentar mudar de página.</a:t>
            </a:r>
            <a:endParaRPr sz="1800">
              <a:solidFill>
                <a:schemeClr val="dk1"/>
              </a:solidFill>
              <a:latin typeface="Barlow"/>
              <a:ea typeface="Barlow"/>
              <a:cs typeface="Barlow"/>
              <a:sym typeface="Barlow"/>
            </a:endParaRPr>
          </a:p>
        </p:txBody>
      </p:sp>
      <p:pic>
        <p:nvPicPr>
          <p:cNvPr id="391" name="Google Shape;391;p27"/>
          <p:cNvPicPr preferRelativeResize="0"/>
          <p:nvPr/>
        </p:nvPicPr>
        <p:blipFill rotWithShape="1">
          <a:blip r:embed="rId4">
            <a:alphaModFix/>
          </a:blip>
          <a:srcRect b="0" l="0" r="33222" t="0"/>
          <a:stretch/>
        </p:blipFill>
        <p:spPr>
          <a:xfrm>
            <a:off x="3341099" y="2824175"/>
            <a:ext cx="3854499" cy="2590800"/>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396" name="Shape 396"/>
        <p:cNvGrpSpPr/>
        <p:nvPr/>
      </p:nvGrpSpPr>
      <p:grpSpPr>
        <a:xfrm>
          <a:off x="0" y="0"/>
          <a:ext cx="0" cy="0"/>
          <a:chOff x="0" y="0"/>
          <a:chExt cx="0" cy="0"/>
        </a:xfrm>
      </p:grpSpPr>
      <p:sp>
        <p:nvSpPr>
          <p:cNvPr id="397" name="Google Shape;397;p28"/>
          <p:cNvSpPr txBox="1"/>
          <p:nvPr/>
        </p:nvSpPr>
        <p:spPr>
          <a:xfrm>
            <a:off x="1979675" y="646000"/>
            <a:ext cx="7947600" cy="649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rgbClr val="000000"/>
              </a:buClr>
              <a:buSzPts val="2900"/>
              <a:buFont typeface="Arial"/>
              <a:buNone/>
            </a:pPr>
            <a:r>
              <a:rPr b="1" lang="pt-BR" sz="2900">
                <a:solidFill>
                  <a:schemeClr val="accent3"/>
                </a:solidFill>
                <a:latin typeface="Barlow Condensed"/>
                <a:ea typeface="Barlow Condensed"/>
                <a:cs typeface="Barlow Condensed"/>
                <a:sym typeface="Barlow Condensed"/>
              </a:rPr>
              <a:t>Criando uma Navbar</a:t>
            </a:r>
            <a:endParaRPr b="1" i="0" sz="2900" u="none" cap="none" strike="noStrike">
              <a:solidFill>
                <a:schemeClr val="accent3"/>
              </a:solidFill>
              <a:latin typeface="Barlow Condensed"/>
              <a:ea typeface="Barlow Condensed"/>
              <a:cs typeface="Barlow Condensed"/>
              <a:sym typeface="Barlow Condensed"/>
            </a:endParaRPr>
          </a:p>
        </p:txBody>
      </p:sp>
      <p:grpSp>
        <p:nvGrpSpPr>
          <p:cNvPr id="398" name="Google Shape;398;p28"/>
          <p:cNvGrpSpPr/>
          <p:nvPr/>
        </p:nvGrpSpPr>
        <p:grpSpPr>
          <a:xfrm>
            <a:off x="8735250" y="158012"/>
            <a:ext cx="3224150" cy="353150"/>
            <a:chOff x="8735250" y="158012"/>
            <a:chExt cx="3224150" cy="353150"/>
          </a:xfrm>
        </p:grpSpPr>
        <p:sp>
          <p:nvSpPr>
            <p:cNvPr id="399" name="Google Shape;399;p28"/>
            <p:cNvSpPr txBox="1"/>
            <p:nvPr/>
          </p:nvSpPr>
          <p:spPr>
            <a:xfrm>
              <a:off x="8735250" y="196825"/>
              <a:ext cx="2699400" cy="312300"/>
            </a:xfrm>
            <a:prstGeom prst="rect">
              <a:avLst/>
            </a:prstGeom>
            <a:noFill/>
            <a:ln>
              <a:noFill/>
            </a:ln>
          </p:spPr>
          <p:txBody>
            <a:bodyPr anchorCtr="0" anchor="t" bIns="68575" lIns="68575" spcFirstLastPara="1" rIns="68575" wrap="square" tIns="68575">
              <a:noAutofit/>
            </a:bodyPr>
            <a:lstStyle/>
            <a:p>
              <a:pPr indent="0" lvl="0" marL="0" marR="0" rtl="0" algn="ctr">
                <a:lnSpc>
                  <a:spcPct val="100000"/>
                </a:lnSpc>
                <a:spcBef>
                  <a:spcPts val="0"/>
                </a:spcBef>
                <a:spcAft>
                  <a:spcPts val="0"/>
                </a:spcAft>
                <a:buClr>
                  <a:srgbClr val="000000"/>
                </a:buClr>
                <a:buSzPts val="900"/>
                <a:buFont typeface="Arial"/>
                <a:buNone/>
              </a:pPr>
              <a:r>
                <a:rPr b="0" i="1" lang="pt-BR" sz="900" u="none" cap="none" strike="noStrike">
                  <a:solidFill>
                    <a:srgbClr val="FF6002"/>
                  </a:solidFill>
                  <a:latin typeface="Barlow"/>
                  <a:ea typeface="Barlow"/>
                  <a:cs typeface="Barlow"/>
                  <a:sym typeface="Barlow"/>
                </a:rPr>
                <a:t>© CESAR School 2024 | Todos os Direitos Reservados </a:t>
              </a:r>
              <a:endParaRPr b="0" i="1" sz="900" u="none" cap="none" strike="noStrike">
                <a:solidFill>
                  <a:srgbClr val="FF6002"/>
                </a:solidFill>
                <a:latin typeface="Barlow"/>
                <a:ea typeface="Barlow"/>
                <a:cs typeface="Barlow"/>
                <a:sym typeface="Barlow"/>
              </a:endParaRPr>
            </a:p>
          </p:txBody>
        </p:sp>
        <p:pic>
          <p:nvPicPr>
            <p:cNvPr id="400" name="Google Shape;400;p28"/>
            <p:cNvPicPr preferRelativeResize="0"/>
            <p:nvPr/>
          </p:nvPicPr>
          <p:blipFill rotWithShape="1">
            <a:blip r:embed="rId3">
              <a:alphaModFix/>
            </a:blip>
            <a:srcRect b="0" l="0" r="0" t="0"/>
            <a:stretch/>
          </p:blipFill>
          <p:spPr>
            <a:xfrm>
              <a:off x="11562904" y="158012"/>
              <a:ext cx="396496" cy="353150"/>
            </a:xfrm>
            <a:prstGeom prst="rect">
              <a:avLst/>
            </a:prstGeom>
            <a:noFill/>
            <a:ln>
              <a:noFill/>
            </a:ln>
          </p:spPr>
        </p:pic>
      </p:grpSp>
      <p:sp>
        <p:nvSpPr>
          <p:cNvPr id="401" name="Google Shape;401;p28"/>
          <p:cNvSpPr/>
          <p:nvPr/>
        </p:nvSpPr>
        <p:spPr>
          <a:xfrm rot="5400000">
            <a:off x="763829" y="1159192"/>
            <a:ext cx="649296" cy="1298754"/>
          </a:xfrm>
          <a:custGeom>
            <a:rect b="b" l="l" r="r" t="t"/>
            <a:pathLst>
              <a:path extrusionOk="0" h="21600" w="21600">
                <a:moveTo>
                  <a:pt x="0" y="21600"/>
                </a:moveTo>
                <a:cubicBezTo>
                  <a:pt x="11927" y="21600"/>
                  <a:pt x="21600" y="16764"/>
                  <a:pt x="21600" y="10800"/>
                </a:cubicBezTo>
                <a:cubicBezTo>
                  <a:pt x="21600" y="4836"/>
                  <a:pt x="11927" y="0"/>
                  <a:pt x="0" y="0"/>
                </a:cubicBezTo>
                <a:lnTo>
                  <a:pt x="0" y="21600"/>
                </a:lnTo>
                <a:close/>
              </a:path>
            </a:pathLst>
          </a:custGeom>
          <a:solidFill>
            <a:schemeClr val="accent3"/>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3200"/>
              <a:buFont typeface="Helvetica Neue"/>
              <a:buNone/>
            </a:pPr>
            <a:r>
              <a:t/>
            </a:r>
            <a:endParaRPr b="0" i="0" sz="3200" u="none" cap="none" strike="noStrike">
              <a:solidFill>
                <a:srgbClr val="FFFFFF"/>
              </a:solidFill>
              <a:latin typeface="Helvetica Neue"/>
              <a:ea typeface="Helvetica Neue"/>
              <a:cs typeface="Helvetica Neue"/>
              <a:sym typeface="Helvetica Neue"/>
            </a:endParaRPr>
          </a:p>
        </p:txBody>
      </p:sp>
      <p:sp>
        <p:nvSpPr>
          <p:cNvPr id="402" name="Google Shape;402;p28"/>
          <p:cNvSpPr/>
          <p:nvPr/>
        </p:nvSpPr>
        <p:spPr>
          <a:xfrm rot="-5400000">
            <a:off x="349598" y="2135534"/>
            <a:ext cx="1298700" cy="1298700"/>
          </a:xfrm>
          <a:prstGeom prst="blockArc">
            <a:avLst>
              <a:gd fmla="val 16177594" name="adj1"/>
              <a:gd fmla="val 163005" name="adj2"/>
              <a:gd fmla="val 18326" name="adj3"/>
            </a:avLst>
          </a:prstGeom>
          <a:solidFill>
            <a:schemeClr val="lt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3" name="Google Shape;403;p28"/>
          <p:cNvSpPr/>
          <p:nvPr/>
        </p:nvSpPr>
        <p:spPr>
          <a:xfrm>
            <a:off x="349598" y="2135413"/>
            <a:ext cx="1298700" cy="1298700"/>
          </a:xfrm>
          <a:prstGeom prst="blockArc">
            <a:avLst>
              <a:gd fmla="val 16177594" name="adj1"/>
              <a:gd fmla="val 163005" name="adj2"/>
              <a:gd fmla="val 18326" name="adj3"/>
            </a:avLst>
          </a:prstGeom>
          <a:solidFill>
            <a:schemeClr val="lt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4" name="Google Shape;404;p28"/>
          <p:cNvSpPr/>
          <p:nvPr/>
        </p:nvSpPr>
        <p:spPr>
          <a:xfrm rot="10800000">
            <a:off x="347751" y="2154862"/>
            <a:ext cx="1298700" cy="1298700"/>
          </a:xfrm>
          <a:prstGeom prst="blockArc">
            <a:avLst>
              <a:gd fmla="val 16177594" name="adj1"/>
              <a:gd fmla="val 163005" name="adj2"/>
              <a:gd fmla="val 18326" name="adj3"/>
            </a:avLst>
          </a:prstGeom>
          <a:solidFill>
            <a:schemeClr val="lt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05" name="Google Shape;405;p28"/>
          <p:cNvSpPr/>
          <p:nvPr/>
        </p:nvSpPr>
        <p:spPr>
          <a:xfrm rot="5400000">
            <a:off x="674375" y="509896"/>
            <a:ext cx="649296" cy="1298754"/>
          </a:xfrm>
          <a:custGeom>
            <a:rect b="b" l="l" r="r" t="t"/>
            <a:pathLst>
              <a:path extrusionOk="0" h="21600" w="21600">
                <a:moveTo>
                  <a:pt x="0" y="21600"/>
                </a:moveTo>
                <a:cubicBezTo>
                  <a:pt x="11927" y="21600"/>
                  <a:pt x="21600" y="16764"/>
                  <a:pt x="21600" y="10800"/>
                </a:cubicBezTo>
                <a:cubicBezTo>
                  <a:pt x="21600" y="4836"/>
                  <a:pt x="11927" y="0"/>
                  <a:pt x="0" y="0"/>
                </a:cubicBezTo>
                <a:lnTo>
                  <a:pt x="0" y="21600"/>
                </a:lnTo>
                <a:close/>
              </a:path>
            </a:pathLst>
          </a:custGeom>
          <a:solidFill>
            <a:schemeClr val="accent3"/>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3200"/>
              <a:buFont typeface="Helvetica Neue"/>
              <a:buNone/>
            </a:pPr>
            <a:r>
              <a:t/>
            </a:r>
            <a:endParaRPr b="0" i="0" sz="3200" u="none" cap="none" strike="noStrike">
              <a:solidFill>
                <a:srgbClr val="FFFFFF"/>
              </a:solidFill>
              <a:latin typeface="Helvetica Neue"/>
              <a:ea typeface="Helvetica Neue"/>
              <a:cs typeface="Helvetica Neue"/>
              <a:sym typeface="Helvetica Neue"/>
            </a:endParaRPr>
          </a:p>
        </p:txBody>
      </p:sp>
      <p:sp>
        <p:nvSpPr>
          <p:cNvPr id="406" name="Google Shape;406;p28"/>
          <p:cNvSpPr txBox="1"/>
          <p:nvPr/>
        </p:nvSpPr>
        <p:spPr>
          <a:xfrm>
            <a:off x="1979675" y="1382950"/>
            <a:ext cx="8835000" cy="461700"/>
          </a:xfrm>
          <a:prstGeom prst="rect">
            <a:avLst/>
          </a:prstGeom>
          <a:noFill/>
          <a:ln>
            <a:noFill/>
          </a:ln>
        </p:spPr>
        <p:txBody>
          <a:bodyPr anchorCtr="0" anchor="t" bIns="91425" lIns="91425" spcFirstLastPara="1" rIns="91425" wrap="square" tIns="91425">
            <a:spAutoFit/>
          </a:bodyPr>
          <a:lstStyle/>
          <a:p>
            <a:pPr indent="0" lvl="0" marL="0" marR="0" rtl="0" algn="l">
              <a:lnSpc>
                <a:spcPct val="115000"/>
              </a:lnSpc>
              <a:spcBef>
                <a:spcPts val="0"/>
              </a:spcBef>
              <a:spcAft>
                <a:spcPts val="0"/>
              </a:spcAft>
              <a:buNone/>
            </a:pPr>
            <a:r>
              <a:rPr lang="pt-BR" sz="1800">
                <a:solidFill>
                  <a:schemeClr val="dk1"/>
                </a:solidFill>
                <a:latin typeface="Barlow"/>
                <a:ea typeface="Barlow"/>
                <a:cs typeface="Barlow"/>
                <a:sym typeface="Barlow"/>
              </a:rPr>
              <a:t>Vamos começar criando um navbar que será nosso menu com as opções de páginas:</a:t>
            </a:r>
            <a:endParaRPr i="0" sz="1400" u="none" cap="none" strike="noStrike">
              <a:solidFill>
                <a:schemeClr val="dk1"/>
              </a:solidFill>
              <a:latin typeface="Barlow"/>
              <a:ea typeface="Barlow"/>
              <a:cs typeface="Barlow"/>
              <a:sym typeface="Barlow"/>
            </a:endParaRPr>
          </a:p>
        </p:txBody>
      </p:sp>
      <p:grpSp>
        <p:nvGrpSpPr>
          <p:cNvPr id="407" name="Google Shape;407;p28"/>
          <p:cNvGrpSpPr/>
          <p:nvPr/>
        </p:nvGrpSpPr>
        <p:grpSpPr>
          <a:xfrm>
            <a:off x="2035723" y="2004056"/>
            <a:ext cx="4559205" cy="2923043"/>
            <a:chOff x="8366651" y="2763197"/>
            <a:chExt cx="6434103" cy="1585250"/>
          </a:xfrm>
        </p:grpSpPr>
        <p:sp>
          <p:nvSpPr>
            <p:cNvPr id="408" name="Google Shape;408;p28"/>
            <p:cNvSpPr txBox="1"/>
            <p:nvPr/>
          </p:nvSpPr>
          <p:spPr>
            <a:xfrm>
              <a:off x="8366651" y="2763197"/>
              <a:ext cx="6434100" cy="163500"/>
            </a:xfrm>
            <a:prstGeom prst="rect">
              <a:avLst/>
            </a:prstGeom>
            <a:solidFill>
              <a:srgbClr val="DD3805"/>
            </a:solidFill>
            <a:ln>
              <a:noFill/>
            </a:ln>
            <a:effectLst>
              <a:outerShdw blurRad="57150" rotWithShape="0" algn="bl" dir="5400000" dist="19050">
                <a:srgbClr val="000000">
                  <a:alpha val="50000"/>
                </a:srgbClr>
              </a:outerShdw>
            </a:effectLst>
          </p:spPr>
          <p:txBody>
            <a:bodyPr anchorCtr="0" anchor="t" bIns="0" lIns="90000" spcFirstLastPara="1" rIns="0" wrap="square" tIns="0">
              <a:noAutofit/>
            </a:bodyPr>
            <a:lstStyle/>
            <a:p>
              <a:pPr indent="0" lvl="0" marL="0" rtl="0" algn="l">
                <a:lnSpc>
                  <a:spcPct val="115000"/>
                </a:lnSpc>
                <a:spcBef>
                  <a:spcPts val="0"/>
                </a:spcBef>
                <a:spcAft>
                  <a:spcPts val="0"/>
                </a:spcAft>
                <a:buNone/>
              </a:pPr>
              <a:r>
                <a:rPr lang="pt-BR" sz="1500">
                  <a:solidFill>
                    <a:srgbClr val="FFFFFF"/>
                  </a:solidFill>
                </a:rPr>
                <a:t>Navbar</a:t>
              </a:r>
              <a:r>
                <a:rPr lang="pt-BR" sz="1500">
                  <a:solidFill>
                    <a:srgbClr val="FFFFFF"/>
                  </a:solidFill>
                </a:rPr>
                <a:t>.jsx</a:t>
              </a:r>
              <a:endParaRPr sz="1500">
                <a:solidFill>
                  <a:srgbClr val="FFFFFF"/>
                </a:solidFill>
              </a:endParaRPr>
            </a:p>
          </p:txBody>
        </p:sp>
        <p:sp>
          <p:nvSpPr>
            <p:cNvPr id="409" name="Google Shape;409;p28"/>
            <p:cNvSpPr txBox="1"/>
            <p:nvPr/>
          </p:nvSpPr>
          <p:spPr>
            <a:xfrm>
              <a:off x="8366654" y="2926747"/>
              <a:ext cx="6434100" cy="1421700"/>
            </a:xfrm>
            <a:prstGeom prst="rect">
              <a:avLst/>
            </a:prstGeom>
            <a:solidFill>
              <a:srgbClr val="FFFFFF"/>
            </a:solidFill>
            <a:ln>
              <a:noFill/>
            </a:ln>
            <a:effectLst>
              <a:outerShdw blurRad="57150" rotWithShape="0" algn="bl" dir="5400000" dist="19050">
                <a:srgbClr val="000000">
                  <a:alpha val="50000"/>
                </a:srgbClr>
              </a:outerShdw>
            </a:effectLst>
          </p:spPr>
          <p:txBody>
            <a:bodyPr anchorCtr="0" anchor="t" bIns="91425" lIns="91425" spcFirstLastPara="1" rIns="91425" wrap="square" tIns="91425">
              <a:noAutofit/>
            </a:bodyPr>
            <a:lstStyle/>
            <a:p>
              <a:pPr indent="0" lvl="0" marL="0" rtl="0" algn="l">
                <a:spcBef>
                  <a:spcPts val="0"/>
                </a:spcBef>
                <a:spcAft>
                  <a:spcPts val="0"/>
                </a:spcAft>
                <a:buNone/>
              </a:pPr>
              <a:r>
                <a:rPr b="1" lang="pt-BR">
                  <a:solidFill>
                    <a:srgbClr val="700080"/>
                  </a:solidFill>
                  <a:latin typeface="Roboto Mono"/>
                  <a:ea typeface="Roboto Mono"/>
                  <a:cs typeface="Roboto Mono"/>
                  <a:sym typeface="Roboto Mono"/>
                </a:rPr>
                <a:t>function</a:t>
              </a:r>
              <a:r>
                <a:rPr lang="pt-BR">
                  <a:latin typeface="Roboto Mono"/>
                  <a:ea typeface="Roboto Mono"/>
                  <a:cs typeface="Roboto Mono"/>
                  <a:sym typeface="Roboto Mono"/>
                </a:rPr>
                <a:t> </a:t>
              </a:r>
              <a:r>
                <a:rPr lang="pt-BR">
                  <a:solidFill>
                    <a:srgbClr val="0000F0"/>
                  </a:solidFill>
                  <a:latin typeface="Roboto Mono"/>
                  <a:ea typeface="Roboto Mono"/>
                  <a:cs typeface="Roboto Mono"/>
                  <a:sym typeface="Roboto Mono"/>
                </a:rPr>
                <a:t>Navbar</a:t>
              </a:r>
              <a:r>
                <a:rPr lang="pt-BR">
                  <a:latin typeface="Roboto Mono"/>
                  <a:ea typeface="Roboto Mono"/>
                  <a:cs typeface="Roboto Mono"/>
                  <a:sym typeface="Roboto Mono"/>
                </a:rPr>
                <a:t>({ </a:t>
              </a:r>
              <a:r>
                <a:rPr lang="pt-BR">
                  <a:solidFill>
                    <a:srgbClr val="0000F0"/>
                  </a:solidFill>
                  <a:latin typeface="Roboto Mono"/>
                  <a:ea typeface="Roboto Mono"/>
                  <a:cs typeface="Roboto Mono"/>
                  <a:sym typeface="Roboto Mono"/>
                </a:rPr>
                <a:t>pages</a:t>
              </a:r>
              <a:r>
                <a:rPr lang="pt-BR">
                  <a:latin typeface="Roboto Mono"/>
                  <a:ea typeface="Roboto Mono"/>
                  <a:cs typeface="Roboto Mono"/>
                  <a:sym typeface="Roboto Mono"/>
                </a:rPr>
                <a:t> </a:t>
              </a:r>
              <a:r>
                <a:rPr lang="pt-BR">
                  <a:latin typeface="Roboto Mono"/>
                  <a:ea typeface="Roboto Mono"/>
                  <a:cs typeface="Roboto Mono"/>
                  <a:sym typeface="Roboto Mono"/>
                </a:rPr>
                <a:t>}) {</a:t>
              </a:r>
              <a:endParaRPr>
                <a:latin typeface="Roboto Mono"/>
                <a:ea typeface="Roboto Mono"/>
                <a:cs typeface="Roboto Mono"/>
                <a:sym typeface="Roboto Mono"/>
              </a:endParaRPr>
            </a:p>
            <a:p>
              <a:pPr indent="0" lvl="0" marL="0" rtl="0" algn="l">
                <a:spcBef>
                  <a:spcPts val="0"/>
                </a:spcBef>
                <a:spcAft>
                  <a:spcPts val="0"/>
                </a:spcAft>
                <a:buNone/>
              </a:pPr>
              <a:r>
                <a:rPr lang="pt-BR">
                  <a:latin typeface="Roboto Mono"/>
                  <a:ea typeface="Roboto Mono"/>
                  <a:cs typeface="Roboto Mono"/>
                  <a:sym typeface="Roboto Mono"/>
                </a:rPr>
                <a:t>  </a:t>
              </a:r>
              <a:r>
                <a:rPr b="1" lang="pt-BR">
                  <a:solidFill>
                    <a:srgbClr val="700080"/>
                  </a:solidFill>
                  <a:latin typeface="Roboto Mono"/>
                  <a:ea typeface="Roboto Mono"/>
                  <a:cs typeface="Roboto Mono"/>
                  <a:sym typeface="Roboto Mono"/>
                </a:rPr>
                <a:t>return</a:t>
              </a:r>
              <a:r>
                <a:rPr lang="pt-BR">
                  <a:latin typeface="Roboto Mono"/>
                  <a:ea typeface="Roboto Mono"/>
                  <a:cs typeface="Roboto Mono"/>
                  <a:sym typeface="Roboto Mono"/>
                </a:rPr>
                <a:t> (</a:t>
              </a:r>
              <a:endParaRPr>
                <a:latin typeface="Roboto Mono"/>
                <a:ea typeface="Roboto Mono"/>
                <a:cs typeface="Roboto Mono"/>
                <a:sym typeface="Roboto Mono"/>
              </a:endParaRPr>
            </a:p>
            <a:p>
              <a:pPr indent="0" lvl="0" marL="0" rtl="0" algn="l">
                <a:spcBef>
                  <a:spcPts val="0"/>
                </a:spcBef>
                <a:spcAft>
                  <a:spcPts val="0"/>
                </a:spcAft>
                <a:buNone/>
              </a:pPr>
              <a:r>
                <a:rPr lang="pt-BR">
                  <a:latin typeface="Roboto Mono"/>
                  <a:ea typeface="Roboto Mono"/>
                  <a:cs typeface="Roboto Mono"/>
                  <a:sym typeface="Roboto Mono"/>
                </a:rPr>
                <a:t>    &lt;</a:t>
              </a:r>
              <a:r>
                <a:rPr lang="pt-BR">
                  <a:solidFill>
                    <a:srgbClr val="107000"/>
                  </a:solidFill>
                  <a:latin typeface="Roboto Mono"/>
                  <a:ea typeface="Roboto Mono"/>
                  <a:cs typeface="Roboto Mono"/>
                  <a:sym typeface="Roboto Mono"/>
                </a:rPr>
                <a:t>nav</a:t>
              </a:r>
              <a:r>
                <a:rPr lang="pt-BR">
                  <a:latin typeface="Roboto Mono"/>
                  <a:ea typeface="Roboto Mono"/>
                  <a:cs typeface="Roboto Mono"/>
                  <a:sym typeface="Roboto Mono"/>
                </a:rPr>
                <a:t>&gt;</a:t>
              </a:r>
              <a:endParaRPr>
                <a:latin typeface="Roboto Mono"/>
                <a:ea typeface="Roboto Mono"/>
                <a:cs typeface="Roboto Mono"/>
                <a:sym typeface="Roboto Mono"/>
              </a:endParaRPr>
            </a:p>
            <a:p>
              <a:pPr indent="0" lvl="0" marL="0" rtl="0" algn="l">
                <a:spcBef>
                  <a:spcPts val="0"/>
                </a:spcBef>
                <a:spcAft>
                  <a:spcPts val="0"/>
                </a:spcAft>
                <a:buNone/>
              </a:pPr>
              <a:r>
                <a:rPr lang="pt-BR">
                  <a:latin typeface="Roboto Mono"/>
                  <a:ea typeface="Roboto Mono"/>
                  <a:cs typeface="Roboto Mono"/>
                  <a:sym typeface="Roboto Mono"/>
                </a:rPr>
                <a:t>      {</a:t>
              </a:r>
              <a:r>
                <a:rPr lang="pt-BR">
                  <a:solidFill>
                    <a:srgbClr val="1AB1CD"/>
                  </a:solidFill>
                  <a:latin typeface="Roboto Mono"/>
                  <a:ea typeface="Roboto Mono"/>
                  <a:cs typeface="Roboto Mono"/>
                  <a:sym typeface="Roboto Mono"/>
                </a:rPr>
                <a:t>pages</a:t>
              </a:r>
              <a:r>
                <a:rPr lang="pt-BR">
                  <a:latin typeface="Roboto Mono"/>
                  <a:ea typeface="Roboto Mono"/>
                  <a:cs typeface="Roboto Mono"/>
                  <a:sym typeface="Roboto Mono"/>
                </a:rPr>
                <a:t>.</a:t>
              </a:r>
              <a:r>
                <a:rPr lang="pt-BR">
                  <a:solidFill>
                    <a:srgbClr val="572000"/>
                  </a:solidFill>
                  <a:latin typeface="Roboto Mono"/>
                  <a:ea typeface="Roboto Mono"/>
                  <a:cs typeface="Roboto Mono"/>
                  <a:sym typeface="Roboto Mono"/>
                </a:rPr>
                <a:t>map</a:t>
              </a:r>
              <a:r>
                <a:rPr lang="pt-BR">
                  <a:latin typeface="Roboto Mono"/>
                  <a:ea typeface="Roboto Mono"/>
                  <a:cs typeface="Roboto Mono"/>
                  <a:sym typeface="Roboto Mono"/>
                </a:rPr>
                <a:t>(({ </a:t>
              </a:r>
              <a:r>
                <a:rPr lang="pt-BR">
                  <a:solidFill>
                    <a:srgbClr val="572000"/>
                  </a:solidFill>
                  <a:latin typeface="Roboto Mono"/>
                  <a:ea typeface="Roboto Mono"/>
                  <a:cs typeface="Roboto Mono"/>
                  <a:sym typeface="Roboto Mono"/>
                </a:rPr>
                <a:t>route</a:t>
              </a:r>
              <a:r>
                <a:rPr lang="pt-BR">
                  <a:latin typeface="Roboto Mono"/>
                  <a:ea typeface="Roboto Mono"/>
                  <a:cs typeface="Roboto Mono"/>
                  <a:sym typeface="Roboto Mono"/>
                </a:rPr>
                <a:t>, </a:t>
              </a:r>
              <a:r>
                <a:rPr lang="pt-BR">
                  <a:solidFill>
                    <a:srgbClr val="572000"/>
                  </a:solidFill>
                  <a:latin typeface="Roboto Mono"/>
                  <a:ea typeface="Roboto Mono"/>
                  <a:cs typeface="Roboto Mono"/>
                  <a:sym typeface="Roboto Mono"/>
                </a:rPr>
                <a:t>name</a:t>
              </a:r>
              <a:r>
                <a:rPr lang="pt-BR">
                  <a:latin typeface="Roboto Mono"/>
                  <a:ea typeface="Roboto Mono"/>
                  <a:cs typeface="Roboto Mono"/>
                  <a:sym typeface="Roboto Mono"/>
                </a:rPr>
                <a:t> }) </a:t>
              </a:r>
              <a:r>
                <a:rPr b="1" lang="pt-BR">
                  <a:solidFill>
                    <a:srgbClr val="EE11FF"/>
                  </a:solidFill>
                  <a:latin typeface="Roboto Mono"/>
                  <a:ea typeface="Roboto Mono"/>
                  <a:cs typeface="Roboto Mono"/>
                  <a:sym typeface="Roboto Mono"/>
                </a:rPr>
                <a:t>=&gt;</a:t>
              </a:r>
              <a:r>
                <a:rPr lang="pt-BR">
                  <a:latin typeface="Roboto Mono"/>
                  <a:ea typeface="Roboto Mono"/>
                  <a:cs typeface="Roboto Mono"/>
                  <a:sym typeface="Roboto Mono"/>
                </a:rPr>
                <a:t> (</a:t>
              </a:r>
              <a:endParaRPr>
                <a:latin typeface="Roboto Mono"/>
                <a:ea typeface="Roboto Mono"/>
                <a:cs typeface="Roboto Mono"/>
                <a:sym typeface="Roboto Mono"/>
              </a:endParaRPr>
            </a:p>
            <a:p>
              <a:pPr indent="0" lvl="0" marL="0" rtl="0" algn="l">
                <a:spcBef>
                  <a:spcPts val="0"/>
                </a:spcBef>
                <a:spcAft>
                  <a:spcPts val="0"/>
                </a:spcAft>
                <a:buNone/>
              </a:pPr>
              <a:r>
                <a:rPr lang="pt-BR">
                  <a:latin typeface="Roboto Mono"/>
                  <a:ea typeface="Roboto Mono"/>
                  <a:cs typeface="Roboto Mono"/>
                  <a:sym typeface="Roboto Mono"/>
                </a:rPr>
                <a:t>        &lt;</a:t>
              </a:r>
              <a:r>
                <a:rPr lang="pt-BR">
                  <a:solidFill>
                    <a:srgbClr val="107000"/>
                  </a:solidFill>
                  <a:latin typeface="Roboto Mono"/>
                  <a:ea typeface="Roboto Mono"/>
                  <a:cs typeface="Roboto Mono"/>
                  <a:sym typeface="Roboto Mono"/>
                </a:rPr>
                <a:t>a</a:t>
              </a:r>
              <a:r>
                <a:rPr lang="pt-BR">
                  <a:latin typeface="Roboto Mono"/>
                  <a:ea typeface="Roboto Mono"/>
                  <a:cs typeface="Roboto Mono"/>
                  <a:sym typeface="Roboto Mono"/>
                </a:rPr>
                <a:t> </a:t>
              </a:r>
              <a:r>
                <a:rPr lang="pt-BR">
                  <a:solidFill>
                    <a:srgbClr val="0000C0"/>
                  </a:solidFill>
                  <a:latin typeface="Roboto Mono"/>
                  <a:ea typeface="Roboto Mono"/>
                  <a:cs typeface="Roboto Mono"/>
                  <a:sym typeface="Roboto Mono"/>
                </a:rPr>
                <a:t>key</a:t>
              </a:r>
              <a:r>
                <a:rPr lang="pt-BR">
                  <a:latin typeface="Roboto Mono"/>
                  <a:ea typeface="Roboto Mono"/>
                  <a:cs typeface="Roboto Mono"/>
                  <a:sym typeface="Roboto Mono"/>
                </a:rPr>
                <a:t>={</a:t>
              </a:r>
              <a:r>
                <a:rPr lang="pt-BR">
                  <a:solidFill>
                    <a:srgbClr val="1AB1CD"/>
                  </a:solidFill>
                  <a:latin typeface="Roboto Mono"/>
                  <a:ea typeface="Roboto Mono"/>
                  <a:cs typeface="Roboto Mono"/>
                  <a:sym typeface="Roboto Mono"/>
                </a:rPr>
                <a:t>route</a:t>
              </a:r>
              <a:r>
                <a:rPr lang="pt-BR">
                  <a:latin typeface="Roboto Mono"/>
                  <a:ea typeface="Roboto Mono"/>
                  <a:cs typeface="Roboto Mono"/>
                  <a:sym typeface="Roboto Mono"/>
                </a:rPr>
                <a:t>} </a:t>
              </a:r>
              <a:r>
                <a:rPr lang="pt-BR">
                  <a:solidFill>
                    <a:srgbClr val="0000C0"/>
                  </a:solidFill>
                  <a:latin typeface="Roboto Mono"/>
                  <a:ea typeface="Roboto Mono"/>
                  <a:cs typeface="Roboto Mono"/>
                  <a:sym typeface="Roboto Mono"/>
                </a:rPr>
                <a:t>href</a:t>
              </a:r>
              <a:r>
                <a:rPr lang="pt-BR">
                  <a:latin typeface="Roboto Mono"/>
                  <a:ea typeface="Roboto Mono"/>
                  <a:cs typeface="Roboto Mono"/>
                  <a:sym typeface="Roboto Mono"/>
                </a:rPr>
                <a:t>={</a:t>
              </a:r>
              <a:r>
                <a:rPr lang="pt-BR">
                  <a:solidFill>
                    <a:srgbClr val="1AB1CD"/>
                  </a:solidFill>
                  <a:latin typeface="Roboto Mono"/>
                  <a:ea typeface="Roboto Mono"/>
                  <a:cs typeface="Roboto Mono"/>
                  <a:sym typeface="Roboto Mono"/>
                </a:rPr>
                <a:t>route</a:t>
              </a:r>
              <a:r>
                <a:rPr lang="pt-BR">
                  <a:latin typeface="Roboto Mono"/>
                  <a:ea typeface="Roboto Mono"/>
                  <a:cs typeface="Roboto Mono"/>
                  <a:sym typeface="Roboto Mono"/>
                </a:rPr>
                <a:t>}&gt;</a:t>
              </a:r>
              <a:endParaRPr>
                <a:latin typeface="Roboto Mono"/>
                <a:ea typeface="Roboto Mono"/>
                <a:cs typeface="Roboto Mono"/>
                <a:sym typeface="Roboto Mono"/>
              </a:endParaRPr>
            </a:p>
            <a:p>
              <a:pPr indent="0" lvl="0" marL="0" rtl="0" algn="l">
                <a:spcBef>
                  <a:spcPts val="0"/>
                </a:spcBef>
                <a:spcAft>
                  <a:spcPts val="0"/>
                </a:spcAft>
                <a:buNone/>
              </a:pPr>
              <a:r>
                <a:rPr lang="pt-BR">
                  <a:latin typeface="Roboto Mono"/>
                  <a:ea typeface="Roboto Mono"/>
                  <a:cs typeface="Roboto Mono"/>
                  <a:sym typeface="Roboto Mono"/>
                </a:rPr>
                <a:t>          {</a:t>
              </a:r>
              <a:r>
                <a:rPr lang="pt-BR">
                  <a:solidFill>
                    <a:srgbClr val="1AB1CD"/>
                  </a:solidFill>
                  <a:latin typeface="Roboto Mono"/>
                  <a:ea typeface="Roboto Mono"/>
                  <a:cs typeface="Roboto Mono"/>
                  <a:sym typeface="Roboto Mono"/>
                </a:rPr>
                <a:t>name</a:t>
              </a:r>
              <a:r>
                <a:rPr lang="pt-BR">
                  <a:latin typeface="Roboto Mono"/>
                  <a:ea typeface="Roboto Mono"/>
                  <a:cs typeface="Roboto Mono"/>
                  <a:sym typeface="Roboto Mono"/>
                </a:rPr>
                <a:t>}</a:t>
              </a:r>
              <a:endParaRPr>
                <a:latin typeface="Roboto Mono"/>
                <a:ea typeface="Roboto Mono"/>
                <a:cs typeface="Roboto Mono"/>
                <a:sym typeface="Roboto Mono"/>
              </a:endParaRPr>
            </a:p>
            <a:p>
              <a:pPr indent="0" lvl="0" marL="0" rtl="0" algn="l">
                <a:spcBef>
                  <a:spcPts val="0"/>
                </a:spcBef>
                <a:spcAft>
                  <a:spcPts val="0"/>
                </a:spcAft>
                <a:buNone/>
              </a:pPr>
              <a:r>
                <a:rPr lang="pt-BR">
                  <a:latin typeface="Roboto Mono"/>
                  <a:ea typeface="Roboto Mono"/>
                  <a:cs typeface="Roboto Mono"/>
                  <a:sym typeface="Roboto Mono"/>
                </a:rPr>
                <a:t>        &lt;/</a:t>
              </a:r>
              <a:r>
                <a:rPr lang="pt-BR">
                  <a:solidFill>
                    <a:srgbClr val="107000"/>
                  </a:solidFill>
                  <a:latin typeface="Roboto Mono"/>
                  <a:ea typeface="Roboto Mono"/>
                  <a:cs typeface="Roboto Mono"/>
                  <a:sym typeface="Roboto Mono"/>
                </a:rPr>
                <a:t>a</a:t>
              </a:r>
              <a:r>
                <a:rPr lang="pt-BR">
                  <a:latin typeface="Roboto Mono"/>
                  <a:ea typeface="Roboto Mono"/>
                  <a:cs typeface="Roboto Mono"/>
                  <a:sym typeface="Roboto Mono"/>
                </a:rPr>
                <a:t>&gt;</a:t>
              </a:r>
              <a:endParaRPr>
                <a:latin typeface="Roboto Mono"/>
                <a:ea typeface="Roboto Mono"/>
                <a:cs typeface="Roboto Mono"/>
                <a:sym typeface="Roboto Mono"/>
              </a:endParaRPr>
            </a:p>
            <a:p>
              <a:pPr indent="0" lvl="0" marL="0" rtl="0" algn="l">
                <a:spcBef>
                  <a:spcPts val="0"/>
                </a:spcBef>
                <a:spcAft>
                  <a:spcPts val="0"/>
                </a:spcAft>
                <a:buNone/>
              </a:pPr>
              <a:r>
                <a:rPr lang="pt-BR">
                  <a:latin typeface="Roboto Mono"/>
                  <a:ea typeface="Roboto Mono"/>
                  <a:cs typeface="Roboto Mono"/>
                  <a:sym typeface="Roboto Mono"/>
                </a:rPr>
                <a:t>       ))}</a:t>
              </a:r>
              <a:endParaRPr>
                <a:latin typeface="Roboto Mono"/>
                <a:ea typeface="Roboto Mono"/>
                <a:cs typeface="Roboto Mono"/>
                <a:sym typeface="Roboto Mono"/>
              </a:endParaRPr>
            </a:p>
            <a:p>
              <a:pPr indent="0" lvl="0" marL="0" rtl="0" algn="l">
                <a:spcBef>
                  <a:spcPts val="0"/>
                </a:spcBef>
                <a:spcAft>
                  <a:spcPts val="0"/>
                </a:spcAft>
                <a:buNone/>
              </a:pPr>
              <a:r>
                <a:rPr lang="pt-BR">
                  <a:latin typeface="Roboto Mono"/>
                  <a:ea typeface="Roboto Mono"/>
                  <a:cs typeface="Roboto Mono"/>
                  <a:sym typeface="Roboto Mono"/>
                </a:rPr>
                <a:t>    &lt;/</a:t>
              </a:r>
              <a:r>
                <a:rPr lang="pt-BR">
                  <a:solidFill>
                    <a:srgbClr val="107000"/>
                  </a:solidFill>
                  <a:latin typeface="Roboto Mono"/>
                  <a:ea typeface="Roboto Mono"/>
                  <a:cs typeface="Roboto Mono"/>
                  <a:sym typeface="Roboto Mono"/>
                </a:rPr>
                <a:t>nav</a:t>
              </a:r>
              <a:r>
                <a:rPr lang="pt-BR">
                  <a:latin typeface="Roboto Mono"/>
                  <a:ea typeface="Roboto Mono"/>
                  <a:cs typeface="Roboto Mono"/>
                  <a:sym typeface="Roboto Mono"/>
                </a:rPr>
                <a:t>&gt;</a:t>
              </a:r>
              <a:endParaRPr>
                <a:latin typeface="Roboto Mono"/>
                <a:ea typeface="Roboto Mono"/>
                <a:cs typeface="Roboto Mono"/>
                <a:sym typeface="Roboto Mono"/>
              </a:endParaRPr>
            </a:p>
            <a:p>
              <a:pPr indent="0" lvl="0" marL="0" rtl="0" algn="l">
                <a:spcBef>
                  <a:spcPts val="0"/>
                </a:spcBef>
                <a:spcAft>
                  <a:spcPts val="0"/>
                </a:spcAft>
                <a:buNone/>
              </a:pPr>
              <a:r>
                <a:rPr lang="pt-BR">
                  <a:latin typeface="Roboto Mono"/>
                  <a:ea typeface="Roboto Mono"/>
                  <a:cs typeface="Roboto Mono"/>
                  <a:sym typeface="Roboto Mono"/>
                </a:rPr>
                <a:t>  );</a:t>
              </a:r>
              <a:endParaRPr>
                <a:latin typeface="Roboto Mono"/>
                <a:ea typeface="Roboto Mono"/>
                <a:cs typeface="Roboto Mono"/>
                <a:sym typeface="Roboto Mono"/>
              </a:endParaRPr>
            </a:p>
            <a:p>
              <a:pPr indent="0" lvl="0" marL="0" rtl="0" algn="l">
                <a:spcBef>
                  <a:spcPts val="0"/>
                </a:spcBef>
                <a:spcAft>
                  <a:spcPts val="0"/>
                </a:spcAft>
                <a:buNone/>
              </a:pPr>
              <a:r>
                <a:rPr lang="pt-BR">
                  <a:latin typeface="Roboto Mono"/>
                  <a:ea typeface="Roboto Mono"/>
                  <a:cs typeface="Roboto Mono"/>
                  <a:sym typeface="Roboto Mono"/>
                </a:rPr>
                <a:t>};</a:t>
              </a:r>
              <a:endParaRPr>
                <a:latin typeface="Roboto Mono"/>
                <a:ea typeface="Roboto Mono"/>
                <a:cs typeface="Roboto Mono"/>
                <a:sym typeface="Roboto Mono"/>
              </a:endParaRPr>
            </a:p>
          </p:txBody>
        </p:sp>
      </p:grpSp>
      <p:sp>
        <p:nvSpPr>
          <p:cNvPr id="410" name="Google Shape;410;p28"/>
          <p:cNvSpPr/>
          <p:nvPr/>
        </p:nvSpPr>
        <p:spPr>
          <a:xfrm>
            <a:off x="6835950" y="2331550"/>
            <a:ext cx="3757200" cy="2352900"/>
          </a:xfrm>
          <a:prstGeom prst="roundRect">
            <a:avLst>
              <a:gd fmla="val 45305" name="adj"/>
            </a:avLst>
          </a:prstGeom>
          <a:gradFill>
            <a:gsLst>
              <a:gs pos="0">
                <a:srgbClr val="FF6600"/>
              </a:gs>
              <a:gs pos="100000">
                <a:srgbClr val="FF3E03"/>
              </a:gs>
            </a:gsLst>
            <a:lin ang="13500032" scaled="0"/>
          </a:gradFill>
          <a:ln>
            <a:noFill/>
          </a:ln>
        </p:spPr>
        <p:txBody>
          <a:bodyPr anchorCtr="0" anchor="ctr" bIns="91425" lIns="91425" spcFirstLastPara="1" rIns="91425" wrap="square" tIns="91425">
            <a:noAutofit/>
          </a:bodyPr>
          <a:lstStyle/>
          <a:p>
            <a:pPr indent="0" lvl="0" marL="0" marR="0" rtl="0" algn="l">
              <a:lnSpc>
                <a:spcPct val="115000"/>
              </a:lnSpc>
              <a:spcBef>
                <a:spcPts val="0"/>
              </a:spcBef>
              <a:spcAft>
                <a:spcPts val="0"/>
              </a:spcAft>
              <a:buClr>
                <a:srgbClr val="1A9988"/>
              </a:buClr>
              <a:buSzPts val="1100"/>
              <a:buFont typeface="Arial"/>
              <a:buNone/>
            </a:pPr>
            <a:r>
              <a:rPr b="1" lang="pt-BR" sz="1600">
                <a:solidFill>
                  <a:srgbClr val="FFFFFF"/>
                </a:solidFill>
                <a:latin typeface="Barlow Semi Condensed"/>
                <a:ea typeface="Barlow Semi Condensed"/>
                <a:cs typeface="Barlow Semi Condensed"/>
                <a:sym typeface="Barlow Semi Condensed"/>
              </a:rPr>
              <a:t>Dica</a:t>
            </a:r>
            <a:r>
              <a:rPr b="1" lang="pt-BR" sz="1600">
                <a:solidFill>
                  <a:srgbClr val="FFFFFF"/>
                </a:solidFill>
                <a:latin typeface="Barlow Semi Condensed"/>
                <a:ea typeface="Barlow Semi Condensed"/>
                <a:cs typeface="Barlow Semi Condensed"/>
                <a:sym typeface="Barlow Semi Condensed"/>
              </a:rPr>
              <a:t>:</a:t>
            </a:r>
            <a:endParaRPr>
              <a:solidFill>
                <a:srgbClr val="FFFFFF"/>
              </a:solidFill>
              <a:latin typeface="Barlow"/>
              <a:ea typeface="Barlow"/>
              <a:cs typeface="Barlow"/>
              <a:sym typeface="Barlow"/>
            </a:endParaRPr>
          </a:p>
          <a:p>
            <a:pPr indent="0" lvl="0" marL="0" marR="0" rtl="0" algn="l">
              <a:lnSpc>
                <a:spcPct val="100000"/>
              </a:lnSpc>
              <a:spcBef>
                <a:spcPts val="0"/>
              </a:spcBef>
              <a:spcAft>
                <a:spcPts val="0"/>
              </a:spcAft>
              <a:buNone/>
            </a:pPr>
            <a:r>
              <a:rPr lang="pt-BR">
                <a:solidFill>
                  <a:srgbClr val="FFFFFF"/>
                </a:solidFill>
                <a:latin typeface="Barlow"/>
                <a:ea typeface="Barlow"/>
                <a:cs typeface="Barlow"/>
                <a:sym typeface="Barlow"/>
              </a:rPr>
              <a:t>Sempre que poss</a:t>
            </a:r>
            <a:r>
              <a:rPr lang="pt-BR">
                <a:solidFill>
                  <a:srgbClr val="FFFFFF"/>
                </a:solidFill>
                <a:latin typeface="Barlow"/>
                <a:ea typeface="Barlow"/>
                <a:cs typeface="Barlow"/>
                <a:sym typeface="Barlow"/>
              </a:rPr>
              <a:t>ível, crie componentes que possam ser reutilizados, por mais que uma Navbar possa ser única na aplicação, se ele for parametrizável pode facilitar manutenções futuras e até a implementação de testes.</a:t>
            </a:r>
            <a:endParaRPr sz="1600">
              <a:solidFill>
                <a:srgbClr val="FFFFFF"/>
              </a:solidFill>
              <a:latin typeface="Barlow"/>
              <a:ea typeface="Barlow"/>
              <a:cs typeface="Barlow"/>
              <a:sym typeface="Barlow"/>
            </a:endParaRPr>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accent3"/>
        </a:solidFill>
      </p:bgPr>
    </p:bg>
    <p:spTree>
      <p:nvGrpSpPr>
        <p:cNvPr id="76" name="Shape 76"/>
        <p:cNvGrpSpPr/>
        <p:nvPr/>
      </p:nvGrpSpPr>
      <p:grpSpPr>
        <a:xfrm>
          <a:off x="0" y="0"/>
          <a:ext cx="0" cy="0"/>
          <a:chOff x="0" y="0"/>
          <a:chExt cx="0" cy="0"/>
        </a:xfrm>
      </p:grpSpPr>
      <p:sp>
        <p:nvSpPr>
          <p:cNvPr id="77" name="Google Shape;77;p11"/>
          <p:cNvSpPr txBox="1"/>
          <p:nvPr/>
        </p:nvSpPr>
        <p:spPr>
          <a:xfrm>
            <a:off x="603325" y="2551271"/>
            <a:ext cx="6047100" cy="1116600"/>
          </a:xfrm>
          <a:prstGeom prst="rect">
            <a:avLst/>
          </a:prstGeom>
          <a:noFill/>
          <a:ln>
            <a:noFill/>
          </a:ln>
        </p:spPr>
        <p:txBody>
          <a:bodyPr anchorCtr="0" anchor="t" bIns="91425" lIns="91425" spcFirstLastPara="1" rIns="91425" wrap="square" tIns="91425">
            <a:noAutofit/>
          </a:bodyPr>
          <a:lstStyle/>
          <a:p>
            <a:pPr indent="0" lvl="0" marL="457200" marR="0" rtl="0" algn="l">
              <a:lnSpc>
                <a:spcPct val="90000"/>
              </a:lnSpc>
              <a:spcBef>
                <a:spcPts val="0"/>
              </a:spcBef>
              <a:spcAft>
                <a:spcPts val="0"/>
              </a:spcAft>
              <a:buClr>
                <a:srgbClr val="000000"/>
              </a:buClr>
              <a:buSzPts val="4500"/>
              <a:buFont typeface="Arial"/>
              <a:buNone/>
            </a:pPr>
            <a:r>
              <a:rPr b="1" lang="pt-BR" sz="5700">
                <a:solidFill>
                  <a:schemeClr val="dk1"/>
                </a:solidFill>
                <a:latin typeface="Barlow Condensed"/>
                <a:ea typeface="Barlow Condensed"/>
                <a:cs typeface="Barlow Condensed"/>
                <a:sym typeface="Barlow Condensed"/>
              </a:rPr>
              <a:t>Dúvidas da aula anterior?</a:t>
            </a:r>
            <a:endParaRPr b="0" i="0" sz="4200" u="none" cap="none" strike="noStrike">
              <a:solidFill>
                <a:schemeClr val="dk1"/>
              </a:solidFill>
              <a:latin typeface="Barlow ExtraBold"/>
              <a:ea typeface="Barlow ExtraBold"/>
              <a:cs typeface="Barlow ExtraBold"/>
              <a:sym typeface="Barlow ExtraBold"/>
            </a:endParaRPr>
          </a:p>
        </p:txBody>
      </p:sp>
      <p:grpSp>
        <p:nvGrpSpPr>
          <p:cNvPr id="78" name="Google Shape;78;p11"/>
          <p:cNvGrpSpPr/>
          <p:nvPr/>
        </p:nvGrpSpPr>
        <p:grpSpPr>
          <a:xfrm>
            <a:off x="8735250" y="-376950"/>
            <a:ext cx="3224150" cy="353150"/>
            <a:chOff x="8735250" y="156450"/>
            <a:chExt cx="3224150" cy="353150"/>
          </a:xfrm>
        </p:grpSpPr>
        <p:sp>
          <p:nvSpPr>
            <p:cNvPr id="79" name="Google Shape;79;p11"/>
            <p:cNvSpPr txBox="1"/>
            <p:nvPr/>
          </p:nvSpPr>
          <p:spPr>
            <a:xfrm>
              <a:off x="8735250" y="196825"/>
              <a:ext cx="2699400" cy="312300"/>
            </a:xfrm>
            <a:prstGeom prst="rect">
              <a:avLst/>
            </a:prstGeom>
            <a:noFill/>
            <a:ln>
              <a:noFill/>
            </a:ln>
          </p:spPr>
          <p:txBody>
            <a:bodyPr anchorCtr="0" anchor="t" bIns="68575" lIns="68575" spcFirstLastPara="1" rIns="68575" wrap="square" tIns="68575">
              <a:noAutofit/>
            </a:bodyPr>
            <a:lstStyle/>
            <a:p>
              <a:pPr indent="0" lvl="0" marL="0" marR="0" rtl="0" algn="ctr">
                <a:lnSpc>
                  <a:spcPct val="100000"/>
                </a:lnSpc>
                <a:spcBef>
                  <a:spcPts val="0"/>
                </a:spcBef>
                <a:spcAft>
                  <a:spcPts val="0"/>
                </a:spcAft>
                <a:buClr>
                  <a:srgbClr val="000000"/>
                </a:buClr>
                <a:buSzPts val="1100"/>
                <a:buFont typeface="Arial"/>
                <a:buNone/>
              </a:pPr>
              <a:r>
                <a:rPr b="0" i="1" lang="pt-BR" sz="900" u="none" cap="none" strike="noStrike">
                  <a:solidFill>
                    <a:srgbClr val="FBFAE6"/>
                  </a:solidFill>
                  <a:latin typeface="Barlow"/>
                  <a:ea typeface="Barlow"/>
                  <a:cs typeface="Barlow"/>
                  <a:sym typeface="Barlow"/>
                </a:rPr>
                <a:t>© CESAR School 2024 | Todos os Direitos Reservados </a:t>
              </a:r>
              <a:endParaRPr b="0" i="1" sz="900" u="none" cap="none" strike="noStrike">
                <a:solidFill>
                  <a:srgbClr val="FBFAE6"/>
                </a:solidFill>
                <a:latin typeface="Barlow"/>
                <a:ea typeface="Barlow"/>
                <a:cs typeface="Barlow"/>
                <a:sym typeface="Barlow"/>
              </a:endParaRPr>
            </a:p>
          </p:txBody>
        </p:sp>
        <p:pic>
          <p:nvPicPr>
            <p:cNvPr id="80" name="Google Shape;80;p11"/>
            <p:cNvPicPr preferRelativeResize="0"/>
            <p:nvPr/>
          </p:nvPicPr>
          <p:blipFill rotWithShape="1">
            <a:blip r:embed="rId3">
              <a:alphaModFix/>
            </a:blip>
            <a:srcRect b="0" l="0" r="0" t="0"/>
            <a:stretch/>
          </p:blipFill>
          <p:spPr>
            <a:xfrm>
              <a:off x="11562900" y="156450"/>
              <a:ext cx="396500" cy="353150"/>
            </a:xfrm>
            <a:prstGeom prst="rect">
              <a:avLst/>
            </a:prstGeom>
            <a:noFill/>
            <a:ln>
              <a:noFill/>
            </a:ln>
          </p:spPr>
        </p:pic>
      </p:grpSp>
      <p:sp>
        <p:nvSpPr>
          <p:cNvPr id="81" name="Google Shape;81;p11"/>
          <p:cNvSpPr/>
          <p:nvPr/>
        </p:nvSpPr>
        <p:spPr>
          <a:xfrm>
            <a:off x="8965036" y="1035775"/>
            <a:ext cx="1755000" cy="1755000"/>
          </a:xfrm>
          <a:prstGeom prst="blockArc">
            <a:avLst>
              <a:gd fmla="val 16177594" name="adj1"/>
              <a:gd fmla="val 163005" name="adj2"/>
              <a:gd fmla="val 18326" name="adj3"/>
            </a:avLst>
          </a:prstGeom>
          <a:solidFill>
            <a:schemeClr val="lt1"/>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2" name="Google Shape;82;p11"/>
          <p:cNvSpPr/>
          <p:nvPr/>
        </p:nvSpPr>
        <p:spPr>
          <a:xfrm rot="5400000">
            <a:off x="8962562" y="1061894"/>
            <a:ext cx="1755000" cy="1755000"/>
          </a:xfrm>
          <a:prstGeom prst="blockArc">
            <a:avLst>
              <a:gd fmla="val 16177594" name="adj1"/>
              <a:gd fmla="val 163005" name="adj2"/>
              <a:gd fmla="val 18326" name="adj3"/>
            </a:avLst>
          </a:prstGeom>
          <a:solidFill>
            <a:schemeClr val="lt1"/>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83" name="Google Shape;83;p11"/>
          <p:cNvSpPr/>
          <p:nvPr/>
        </p:nvSpPr>
        <p:spPr>
          <a:xfrm rot="10800000">
            <a:off x="8962562" y="1062073"/>
            <a:ext cx="1755000" cy="1755000"/>
          </a:xfrm>
          <a:prstGeom prst="blockArc">
            <a:avLst>
              <a:gd fmla="val 16177594" name="adj1"/>
              <a:gd fmla="val 163005" name="adj2"/>
              <a:gd fmla="val 18326" name="adj3"/>
            </a:avLst>
          </a:prstGeom>
          <a:solidFill>
            <a:schemeClr val="lt1"/>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84" name="Google Shape;84;p11"/>
          <p:cNvGrpSpPr/>
          <p:nvPr/>
        </p:nvGrpSpPr>
        <p:grpSpPr>
          <a:xfrm>
            <a:off x="8926593" y="4591989"/>
            <a:ext cx="1755138" cy="1757483"/>
            <a:chOff x="4029498" y="2746115"/>
            <a:chExt cx="1054200" cy="1055608"/>
          </a:xfrm>
        </p:grpSpPr>
        <p:sp>
          <p:nvSpPr>
            <p:cNvPr id="85" name="Google Shape;85;p11"/>
            <p:cNvSpPr/>
            <p:nvPr/>
          </p:nvSpPr>
          <p:spPr>
            <a:xfrm flipH="1" rot="-5400000">
              <a:off x="4554450" y="3274075"/>
              <a:ext cx="527648" cy="527648"/>
            </a:xfrm>
            <a:custGeom>
              <a:rect b="b" l="l" r="r" t="t"/>
              <a:pathLst>
                <a:path extrusionOk="0" h="208763" w="208763">
                  <a:moveTo>
                    <a:pt x="0" y="0"/>
                  </a:moveTo>
                  <a:lnTo>
                    <a:pt x="0" y="208763"/>
                  </a:lnTo>
                  <a:cubicBezTo>
                    <a:pt x="115295" y="208763"/>
                    <a:pt x="208763" y="115295"/>
                    <a:pt x="208763" y="0"/>
                  </a:cubicBezTo>
                  <a:close/>
                </a:path>
              </a:pathLst>
            </a:custGeom>
            <a:solidFill>
              <a:schemeClr val="lt1"/>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86" name="Google Shape;86;p11"/>
            <p:cNvSpPr/>
            <p:nvPr/>
          </p:nvSpPr>
          <p:spPr>
            <a:xfrm rot="-5400000">
              <a:off x="4029498" y="2746115"/>
              <a:ext cx="1054200" cy="1054200"/>
            </a:xfrm>
            <a:prstGeom prst="blockArc">
              <a:avLst>
                <a:gd fmla="val 16177594" name="adj1"/>
                <a:gd fmla="val 82284" name="adj2"/>
                <a:gd fmla="val 19062" name="adj3"/>
              </a:avLst>
            </a:prstGeom>
            <a:solidFill>
              <a:schemeClr val="lt1"/>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87" name="Google Shape;87;p11"/>
          <p:cNvGrpSpPr/>
          <p:nvPr/>
        </p:nvGrpSpPr>
        <p:grpSpPr>
          <a:xfrm>
            <a:off x="8735250" y="158012"/>
            <a:ext cx="3224150" cy="353150"/>
            <a:chOff x="8735250" y="158012"/>
            <a:chExt cx="3224150" cy="353150"/>
          </a:xfrm>
        </p:grpSpPr>
        <p:sp>
          <p:nvSpPr>
            <p:cNvPr id="88" name="Google Shape;88;p11"/>
            <p:cNvSpPr txBox="1"/>
            <p:nvPr/>
          </p:nvSpPr>
          <p:spPr>
            <a:xfrm>
              <a:off x="8735250" y="196825"/>
              <a:ext cx="2699400" cy="312300"/>
            </a:xfrm>
            <a:prstGeom prst="rect">
              <a:avLst/>
            </a:prstGeom>
            <a:noFill/>
            <a:ln>
              <a:noFill/>
            </a:ln>
          </p:spPr>
          <p:txBody>
            <a:bodyPr anchorCtr="0" anchor="t" bIns="68575" lIns="68575" spcFirstLastPara="1" rIns="68575" wrap="square" tIns="68575">
              <a:noAutofit/>
            </a:bodyPr>
            <a:lstStyle/>
            <a:p>
              <a:pPr indent="0" lvl="0" marL="0" marR="0" rtl="0" algn="ctr">
                <a:lnSpc>
                  <a:spcPct val="100000"/>
                </a:lnSpc>
                <a:spcBef>
                  <a:spcPts val="0"/>
                </a:spcBef>
                <a:spcAft>
                  <a:spcPts val="0"/>
                </a:spcAft>
                <a:buClr>
                  <a:srgbClr val="000000"/>
                </a:buClr>
                <a:buSzPts val="900"/>
                <a:buFont typeface="Arial"/>
                <a:buNone/>
              </a:pPr>
              <a:r>
                <a:rPr b="0" i="1" lang="pt-BR" sz="900" u="none" cap="none" strike="noStrike">
                  <a:solidFill>
                    <a:srgbClr val="FF6002"/>
                  </a:solidFill>
                  <a:latin typeface="Barlow"/>
                  <a:ea typeface="Barlow"/>
                  <a:cs typeface="Barlow"/>
                  <a:sym typeface="Barlow"/>
                </a:rPr>
                <a:t>© CESAR School 2024 | Todos os Direitos Reservados </a:t>
              </a:r>
              <a:endParaRPr b="0" i="1" sz="900" u="none" cap="none" strike="noStrike">
                <a:solidFill>
                  <a:srgbClr val="FF6002"/>
                </a:solidFill>
                <a:latin typeface="Barlow"/>
                <a:ea typeface="Barlow"/>
                <a:cs typeface="Barlow"/>
                <a:sym typeface="Barlow"/>
              </a:endParaRPr>
            </a:p>
          </p:txBody>
        </p:sp>
        <p:pic>
          <p:nvPicPr>
            <p:cNvPr id="89" name="Google Shape;89;p11"/>
            <p:cNvPicPr preferRelativeResize="0"/>
            <p:nvPr/>
          </p:nvPicPr>
          <p:blipFill rotWithShape="1">
            <a:blip r:embed="rId4">
              <a:alphaModFix/>
            </a:blip>
            <a:srcRect b="0" l="0" r="0" t="0"/>
            <a:stretch/>
          </p:blipFill>
          <p:spPr>
            <a:xfrm>
              <a:off x="11562904" y="158012"/>
              <a:ext cx="396496" cy="353150"/>
            </a:xfrm>
            <a:prstGeom prst="rect">
              <a:avLst/>
            </a:prstGeom>
            <a:noFill/>
            <a:ln>
              <a:noFill/>
            </a:ln>
          </p:spPr>
        </p:pic>
      </p:grpSp>
      <p:grpSp>
        <p:nvGrpSpPr>
          <p:cNvPr id="90" name="Google Shape;90;p11"/>
          <p:cNvGrpSpPr/>
          <p:nvPr/>
        </p:nvGrpSpPr>
        <p:grpSpPr>
          <a:xfrm>
            <a:off x="8965092" y="2817073"/>
            <a:ext cx="1754861" cy="1778454"/>
            <a:chOff x="6421479" y="1050423"/>
            <a:chExt cx="1754861" cy="1778454"/>
          </a:xfrm>
        </p:grpSpPr>
        <p:sp>
          <p:nvSpPr>
            <p:cNvPr id="91" name="Google Shape;91;p11"/>
            <p:cNvSpPr/>
            <p:nvPr/>
          </p:nvSpPr>
          <p:spPr>
            <a:xfrm rot="-5400000">
              <a:off x="6424040" y="1050500"/>
              <a:ext cx="1752300" cy="1752300"/>
            </a:xfrm>
            <a:prstGeom prst="blockArc">
              <a:avLst>
                <a:gd fmla="val 16177594" name="adj1"/>
                <a:gd fmla="val 163005" name="adj2"/>
                <a:gd fmla="val 18326" name="adj3"/>
              </a:avLst>
            </a:prstGeom>
            <a:solidFill>
              <a:schemeClr val="dk1"/>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2" name="Google Shape;92;p11"/>
            <p:cNvSpPr/>
            <p:nvPr/>
          </p:nvSpPr>
          <p:spPr>
            <a:xfrm>
              <a:off x="6424040" y="1050423"/>
              <a:ext cx="1752300" cy="1752300"/>
            </a:xfrm>
            <a:prstGeom prst="blockArc">
              <a:avLst>
                <a:gd fmla="val 16177594" name="adj1"/>
                <a:gd fmla="val 163005" name="adj2"/>
                <a:gd fmla="val 18326" name="adj3"/>
              </a:avLst>
            </a:prstGeom>
            <a:solidFill>
              <a:schemeClr val="dk1"/>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3" name="Google Shape;93;p11"/>
            <p:cNvSpPr/>
            <p:nvPr/>
          </p:nvSpPr>
          <p:spPr>
            <a:xfrm rot="5400000">
              <a:off x="6421479" y="1076499"/>
              <a:ext cx="1752300" cy="1752300"/>
            </a:xfrm>
            <a:prstGeom prst="blockArc">
              <a:avLst>
                <a:gd fmla="val 16177594" name="adj1"/>
                <a:gd fmla="val 163005" name="adj2"/>
                <a:gd fmla="val 18326" name="adj3"/>
              </a:avLst>
            </a:prstGeom>
            <a:solidFill>
              <a:schemeClr val="dk1"/>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94" name="Google Shape;94;p11"/>
            <p:cNvSpPr/>
            <p:nvPr/>
          </p:nvSpPr>
          <p:spPr>
            <a:xfrm rot="10800000">
              <a:off x="6421479" y="1076577"/>
              <a:ext cx="1752300" cy="1752300"/>
            </a:xfrm>
            <a:prstGeom prst="blockArc">
              <a:avLst>
                <a:gd fmla="val 16177594" name="adj1"/>
                <a:gd fmla="val 163005" name="adj2"/>
                <a:gd fmla="val 18326" name="adj3"/>
              </a:avLst>
            </a:prstGeom>
            <a:solidFill>
              <a:schemeClr val="dk1"/>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95" name="Google Shape;95;p11"/>
          <p:cNvGrpSpPr/>
          <p:nvPr/>
        </p:nvGrpSpPr>
        <p:grpSpPr>
          <a:xfrm>
            <a:off x="8735250" y="156450"/>
            <a:ext cx="3224150" cy="353150"/>
            <a:chOff x="8735250" y="156450"/>
            <a:chExt cx="3224150" cy="353150"/>
          </a:xfrm>
        </p:grpSpPr>
        <p:sp>
          <p:nvSpPr>
            <p:cNvPr id="96" name="Google Shape;96;p11"/>
            <p:cNvSpPr txBox="1"/>
            <p:nvPr/>
          </p:nvSpPr>
          <p:spPr>
            <a:xfrm>
              <a:off x="8735250" y="196825"/>
              <a:ext cx="2699400" cy="312300"/>
            </a:xfrm>
            <a:prstGeom prst="rect">
              <a:avLst/>
            </a:prstGeom>
            <a:noFill/>
            <a:ln>
              <a:noFill/>
            </a:ln>
          </p:spPr>
          <p:txBody>
            <a:bodyPr anchorCtr="0" anchor="t" bIns="68575" lIns="68575" spcFirstLastPara="1" rIns="68575" wrap="square" tIns="68575">
              <a:noAutofit/>
            </a:bodyPr>
            <a:lstStyle/>
            <a:p>
              <a:pPr indent="0" lvl="0" marL="0" marR="0" rtl="0" algn="ctr">
                <a:lnSpc>
                  <a:spcPct val="100000"/>
                </a:lnSpc>
                <a:spcBef>
                  <a:spcPts val="0"/>
                </a:spcBef>
                <a:spcAft>
                  <a:spcPts val="0"/>
                </a:spcAft>
                <a:buClr>
                  <a:srgbClr val="000000"/>
                </a:buClr>
                <a:buSzPts val="900"/>
                <a:buFont typeface="Arial"/>
                <a:buNone/>
              </a:pPr>
              <a:r>
                <a:rPr b="0" i="1" lang="pt-BR" sz="900" u="none" cap="none" strike="noStrike">
                  <a:solidFill>
                    <a:srgbClr val="FBFAE6"/>
                  </a:solidFill>
                  <a:latin typeface="Barlow"/>
                  <a:ea typeface="Barlow"/>
                  <a:cs typeface="Barlow"/>
                  <a:sym typeface="Barlow"/>
                </a:rPr>
                <a:t>© CESAR School 2024 | Todos os Direitos Reservados </a:t>
              </a:r>
              <a:endParaRPr b="0" i="1" sz="900" u="none" cap="none" strike="noStrike">
                <a:solidFill>
                  <a:srgbClr val="FBFAE6"/>
                </a:solidFill>
                <a:latin typeface="Barlow"/>
                <a:ea typeface="Barlow"/>
                <a:cs typeface="Barlow"/>
                <a:sym typeface="Barlow"/>
              </a:endParaRPr>
            </a:p>
          </p:txBody>
        </p:sp>
        <p:pic>
          <p:nvPicPr>
            <p:cNvPr id="97" name="Google Shape;97;p11"/>
            <p:cNvPicPr preferRelativeResize="0"/>
            <p:nvPr/>
          </p:nvPicPr>
          <p:blipFill rotWithShape="1">
            <a:blip r:embed="rId3">
              <a:alphaModFix/>
            </a:blip>
            <a:srcRect b="0" l="0" r="0" t="0"/>
            <a:stretch/>
          </p:blipFill>
          <p:spPr>
            <a:xfrm>
              <a:off x="11562900" y="156450"/>
              <a:ext cx="396500" cy="353150"/>
            </a:xfrm>
            <a:prstGeom prst="rect">
              <a:avLst/>
            </a:prstGeom>
            <a:noFill/>
            <a:ln>
              <a:noFill/>
            </a:ln>
          </p:spPr>
        </p:pic>
      </p:grpSp>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415" name="Shape 415"/>
        <p:cNvGrpSpPr/>
        <p:nvPr/>
      </p:nvGrpSpPr>
      <p:grpSpPr>
        <a:xfrm>
          <a:off x="0" y="0"/>
          <a:ext cx="0" cy="0"/>
          <a:chOff x="0" y="0"/>
          <a:chExt cx="0" cy="0"/>
        </a:xfrm>
      </p:grpSpPr>
      <p:sp>
        <p:nvSpPr>
          <p:cNvPr id="416" name="Google Shape;416;p29"/>
          <p:cNvSpPr txBox="1"/>
          <p:nvPr/>
        </p:nvSpPr>
        <p:spPr>
          <a:xfrm>
            <a:off x="1979675" y="646000"/>
            <a:ext cx="7947600" cy="649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rgbClr val="000000"/>
              </a:buClr>
              <a:buSzPts val="2900"/>
              <a:buFont typeface="Arial"/>
              <a:buNone/>
            </a:pPr>
            <a:r>
              <a:rPr b="1" lang="pt-BR" sz="2900">
                <a:solidFill>
                  <a:schemeClr val="accent3"/>
                </a:solidFill>
                <a:latin typeface="Barlow Condensed"/>
                <a:ea typeface="Barlow Condensed"/>
                <a:cs typeface="Barlow Condensed"/>
                <a:sym typeface="Barlow Condensed"/>
              </a:rPr>
              <a:t>Criando uma Navbar</a:t>
            </a:r>
            <a:endParaRPr b="1" i="0" sz="2900" u="none" cap="none" strike="noStrike">
              <a:solidFill>
                <a:schemeClr val="accent3"/>
              </a:solidFill>
              <a:latin typeface="Barlow Condensed"/>
              <a:ea typeface="Barlow Condensed"/>
              <a:cs typeface="Barlow Condensed"/>
              <a:sym typeface="Barlow Condensed"/>
            </a:endParaRPr>
          </a:p>
        </p:txBody>
      </p:sp>
      <p:grpSp>
        <p:nvGrpSpPr>
          <p:cNvPr id="417" name="Google Shape;417;p29"/>
          <p:cNvGrpSpPr/>
          <p:nvPr/>
        </p:nvGrpSpPr>
        <p:grpSpPr>
          <a:xfrm>
            <a:off x="8735250" y="158012"/>
            <a:ext cx="3224150" cy="353150"/>
            <a:chOff x="8735250" y="158012"/>
            <a:chExt cx="3224150" cy="353150"/>
          </a:xfrm>
        </p:grpSpPr>
        <p:sp>
          <p:nvSpPr>
            <p:cNvPr id="418" name="Google Shape;418;p29"/>
            <p:cNvSpPr txBox="1"/>
            <p:nvPr/>
          </p:nvSpPr>
          <p:spPr>
            <a:xfrm>
              <a:off x="8735250" y="196825"/>
              <a:ext cx="2699400" cy="312300"/>
            </a:xfrm>
            <a:prstGeom prst="rect">
              <a:avLst/>
            </a:prstGeom>
            <a:noFill/>
            <a:ln>
              <a:noFill/>
            </a:ln>
          </p:spPr>
          <p:txBody>
            <a:bodyPr anchorCtr="0" anchor="t" bIns="68575" lIns="68575" spcFirstLastPara="1" rIns="68575" wrap="square" tIns="68575">
              <a:noAutofit/>
            </a:bodyPr>
            <a:lstStyle/>
            <a:p>
              <a:pPr indent="0" lvl="0" marL="0" marR="0" rtl="0" algn="ctr">
                <a:lnSpc>
                  <a:spcPct val="100000"/>
                </a:lnSpc>
                <a:spcBef>
                  <a:spcPts val="0"/>
                </a:spcBef>
                <a:spcAft>
                  <a:spcPts val="0"/>
                </a:spcAft>
                <a:buClr>
                  <a:srgbClr val="000000"/>
                </a:buClr>
                <a:buSzPts val="900"/>
                <a:buFont typeface="Arial"/>
                <a:buNone/>
              </a:pPr>
              <a:r>
                <a:rPr b="0" i="1" lang="pt-BR" sz="900" u="none" cap="none" strike="noStrike">
                  <a:solidFill>
                    <a:srgbClr val="FF6002"/>
                  </a:solidFill>
                  <a:latin typeface="Barlow"/>
                  <a:ea typeface="Barlow"/>
                  <a:cs typeface="Barlow"/>
                  <a:sym typeface="Barlow"/>
                </a:rPr>
                <a:t>© CESAR School 2024 | Todos os Direitos Reservados </a:t>
              </a:r>
              <a:endParaRPr b="0" i="1" sz="900" u="none" cap="none" strike="noStrike">
                <a:solidFill>
                  <a:srgbClr val="FF6002"/>
                </a:solidFill>
                <a:latin typeface="Barlow"/>
                <a:ea typeface="Barlow"/>
                <a:cs typeface="Barlow"/>
                <a:sym typeface="Barlow"/>
              </a:endParaRPr>
            </a:p>
          </p:txBody>
        </p:sp>
        <p:pic>
          <p:nvPicPr>
            <p:cNvPr id="419" name="Google Shape;419;p29"/>
            <p:cNvPicPr preferRelativeResize="0"/>
            <p:nvPr/>
          </p:nvPicPr>
          <p:blipFill rotWithShape="1">
            <a:blip r:embed="rId3">
              <a:alphaModFix/>
            </a:blip>
            <a:srcRect b="0" l="0" r="0" t="0"/>
            <a:stretch/>
          </p:blipFill>
          <p:spPr>
            <a:xfrm>
              <a:off x="11562904" y="158012"/>
              <a:ext cx="396496" cy="353150"/>
            </a:xfrm>
            <a:prstGeom prst="rect">
              <a:avLst/>
            </a:prstGeom>
            <a:noFill/>
            <a:ln>
              <a:noFill/>
            </a:ln>
          </p:spPr>
        </p:pic>
      </p:grpSp>
      <p:sp>
        <p:nvSpPr>
          <p:cNvPr id="420" name="Google Shape;420;p29"/>
          <p:cNvSpPr/>
          <p:nvPr/>
        </p:nvSpPr>
        <p:spPr>
          <a:xfrm rot="5400000">
            <a:off x="763829" y="1159192"/>
            <a:ext cx="649296" cy="1298754"/>
          </a:xfrm>
          <a:custGeom>
            <a:rect b="b" l="l" r="r" t="t"/>
            <a:pathLst>
              <a:path extrusionOk="0" h="21600" w="21600">
                <a:moveTo>
                  <a:pt x="0" y="21600"/>
                </a:moveTo>
                <a:cubicBezTo>
                  <a:pt x="11927" y="21600"/>
                  <a:pt x="21600" y="16764"/>
                  <a:pt x="21600" y="10800"/>
                </a:cubicBezTo>
                <a:cubicBezTo>
                  <a:pt x="21600" y="4836"/>
                  <a:pt x="11927" y="0"/>
                  <a:pt x="0" y="0"/>
                </a:cubicBezTo>
                <a:lnTo>
                  <a:pt x="0" y="21600"/>
                </a:lnTo>
                <a:close/>
              </a:path>
            </a:pathLst>
          </a:custGeom>
          <a:solidFill>
            <a:schemeClr val="accent3"/>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3200"/>
              <a:buFont typeface="Helvetica Neue"/>
              <a:buNone/>
            </a:pPr>
            <a:r>
              <a:t/>
            </a:r>
            <a:endParaRPr b="0" i="0" sz="3200" u="none" cap="none" strike="noStrike">
              <a:solidFill>
                <a:srgbClr val="FFFFFF"/>
              </a:solidFill>
              <a:latin typeface="Helvetica Neue"/>
              <a:ea typeface="Helvetica Neue"/>
              <a:cs typeface="Helvetica Neue"/>
              <a:sym typeface="Helvetica Neue"/>
            </a:endParaRPr>
          </a:p>
        </p:txBody>
      </p:sp>
      <p:sp>
        <p:nvSpPr>
          <p:cNvPr id="421" name="Google Shape;421;p29"/>
          <p:cNvSpPr/>
          <p:nvPr/>
        </p:nvSpPr>
        <p:spPr>
          <a:xfrm rot="-5400000">
            <a:off x="349598" y="2135534"/>
            <a:ext cx="1298700" cy="1298700"/>
          </a:xfrm>
          <a:prstGeom prst="blockArc">
            <a:avLst>
              <a:gd fmla="val 16177594" name="adj1"/>
              <a:gd fmla="val 163005" name="adj2"/>
              <a:gd fmla="val 18326" name="adj3"/>
            </a:avLst>
          </a:prstGeom>
          <a:solidFill>
            <a:schemeClr val="lt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2" name="Google Shape;422;p29"/>
          <p:cNvSpPr/>
          <p:nvPr/>
        </p:nvSpPr>
        <p:spPr>
          <a:xfrm>
            <a:off x="349598" y="2135413"/>
            <a:ext cx="1298700" cy="1298700"/>
          </a:xfrm>
          <a:prstGeom prst="blockArc">
            <a:avLst>
              <a:gd fmla="val 16177594" name="adj1"/>
              <a:gd fmla="val 163005" name="adj2"/>
              <a:gd fmla="val 18326" name="adj3"/>
            </a:avLst>
          </a:prstGeom>
          <a:solidFill>
            <a:schemeClr val="lt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3" name="Google Shape;423;p29"/>
          <p:cNvSpPr/>
          <p:nvPr/>
        </p:nvSpPr>
        <p:spPr>
          <a:xfrm rot="10800000">
            <a:off x="347751" y="2154862"/>
            <a:ext cx="1298700" cy="1298700"/>
          </a:xfrm>
          <a:prstGeom prst="blockArc">
            <a:avLst>
              <a:gd fmla="val 16177594" name="adj1"/>
              <a:gd fmla="val 163005" name="adj2"/>
              <a:gd fmla="val 18326" name="adj3"/>
            </a:avLst>
          </a:prstGeom>
          <a:solidFill>
            <a:schemeClr val="lt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24" name="Google Shape;424;p29"/>
          <p:cNvSpPr/>
          <p:nvPr/>
        </p:nvSpPr>
        <p:spPr>
          <a:xfrm rot="5400000">
            <a:off x="674375" y="509896"/>
            <a:ext cx="649296" cy="1298754"/>
          </a:xfrm>
          <a:custGeom>
            <a:rect b="b" l="l" r="r" t="t"/>
            <a:pathLst>
              <a:path extrusionOk="0" h="21600" w="21600">
                <a:moveTo>
                  <a:pt x="0" y="21600"/>
                </a:moveTo>
                <a:cubicBezTo>
                  <a:pt x="11927" y="21600"/>
                  <a:pt x="21600" y="16764"/>
                  <a:pt x="21600" y="10800"/>
                </a:cubicBezTo>
                <a:cubicBezTo>
                  <a:pt x="21600" y="4836"/>
                  <a:pt x="11927" y="0"/>
                  <a:pt x="0" y="0"/>
                </a:cubicBezTo>
                <a:lnTo>
                  <a:pt x="0" y="21600"/>
                </a:lnTo>
                <a:close/>
              </a:path>
            </a:pathLst>
          </a:custGeom>
          <a:solidFill>
            <a:schemeClr val="accent3"/>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3200"/>
              <a:buFont typeface="Helvetica Neue"/>
              <a:buNone/>
            </a:pPr>
            <a:r>
              <a:t/>
            </a:r>
            <a:endParaRPr b="0" i="0" sz="3200" u="none" cap="none" strike="noStrike">
              <a:solidFill>
                <a:srgbClr val="FFFFFF"/>
              </a:solidFill>
              <a:latin typeface="Helvetica Neue"/>
              <a:ea typeface="Helvetica Neue"/>
              <a:cs typeface="Helvetica Neue"/>
              <a:sym typeface="Helvetica Neue"/>
            </a:endParaRPr>
          </a:p>
        </p:txBody>
      </p:sp>
      <p:sp>
        <p:nvSpPr>
          <p:cNvPr id="425" name="Google Shape;425;p29"/>
          <p:cNvSpPr txBox="1"/>
          <p:nvPr/>
        </p:nvSpPr>
        <p:spPr>
          <a:xfrm>
            <a:off x="1979675" y="1382950"/>
            <a:ext cx="8835000" cy="461700"/>
          </a:xfrm>
          <a:prstGeom prst="rect">
            <a:avLst/>
          </a:prstGeom>
          <a:noFill/>
          <a:ln>
            <a:noFill/>
          </a:ln>
        </p:spPr>
        <p:txBody>
          <a:bodyPr anchorCtr="0" anchor="t" bIns="91425" lIns="91425" spcFirstLastPara="1" rIns="91425" wrap="square" tIns="91425">
            <a:spAutoFit/>
          </a:bodyPr>
          <a:lstStyle/>
          <a:p>
            <a:pPr indent="0" lvl="0" marL="0" marR="0" rtl="0" algn="l">
              <a:lnSpc>
                <a:spcPct val="115000"/>
              </a:lnSpc>
              <a:spcBef>
                <a:spcPts val="0"/>
              </a:spcBef>
              <a:spcAft>
                <a:spcPts val="0"/>
              </a:spcAft>
              <a:buNone/>
            </a:pPr>
            <a:r>
              <a:rPr lang="pt-BR" sz="1800">
                <a:solidFill>
                  <a:schemeClr val="dk1"/>
                </a:solidFill>
                <a:latin typeface="Barlow"/>
                <a:ea typeface="Barlow"/>
                <a:cs typeface="Barlow"/>
                <a:sym typeface="Barlow"/>
              </a:rPr>
              <a:t>Vamos estilizar um pouco nosso Navbar:</a:t>
            </a:r>
            <a:endParaRPr i="0" sz="1400" u="none" cap="none" strike="noStrike">
              <a:solidFill>
                <a:schemeClr val="dk1"/>
              </a:solidFill>
              <a:latin typeface="Barlow"/>
              <a:ea typeface="Barlow"/>
              <a:cs typeface="Barlow"/>
              <a:sym typeface="Barlow"/>
            </a:endParaRPr>
          </a:p>
        </p:txBody>
      </p:sp>
      <p:grpSp>
        <p:nvGrpSpPr>
          <p:cNvPr id="426" name="Google Shape;426;p29"/>
          <p:cNvGrpSpPr/>
          <p:nvPr/>
        </p:nvGrpSpPr>
        <p:grpSpPr>
          <a:xfrm>
            <a:off x="2035319" y="2004047"/>
            <a:ext cx="6383920" cy="3271548"/>
            <a:chOff x="8366651" y="2763197"/>
            <a:chExt cx="6434106" cy="1774255"/>
          </a:xfrm>
        </p:grpSpPr>
        <p:sp>
          <p:nvSpPr>
            <p:cNvPr id="427" name="Google Shape;427;p29"/>
            <p:cNvSpPr txBox="1"/>
            <p:nvPr/>
          </p:nvSpPr>
          <p:spPr>
            <a:xfrm>
              <a:off x="8366651" y="2763197"/>
              <a:ext cx="6434100" cy="163500"/>
            </a:xfrm>
            <a:prstGeom prst="rect">
              <a:avLst/>
            </a:prstGeom>
            <a:solidFill>
              <a:srgbClr val="DD3805"/>
            </a:solidFill>
            <a:ln>
              <a:noFill/>
            </a:ln>
            <a:effectLst>
              <a:outerShdw blurRad="57150" rotWithShape="0" algn="bl" dir="5400000" dist="19050">
                <a:srgbClr val="000000">
                  <a:alpha val="50000"/>
                </a:srgbClr>
              </a:outerShdw>
            </a:effectLst>
          </p:spPr>
          <p:txBody>
            <a:bodyPr anchorCtr="0" anchor="t" bIns="0" lIns="90000" spcFirstLastPara="1" rIns="0" wrap="square" tIns="0">
              <a:noAutofit/>
            </a:bodyPr>
            <a:lstStyle/>
            <a:p>
              <a:pPr indent="0" lvl="0" marL="0" rtl="0" algn="l">
                <a:lnSpc>
                  <a:spcPct val="115000"/>
                </a:lnSpc>
                <a:spcBef>
                  <a:spcPts val="0"/>
                </a:spcBef>
                <a:spcAft>
                  <a:spcPts val="0"/>
                </a:spcAft>
                <a:buNone/>
              </a:pPr>
              <a:r>
                <a:rPr lang="pt-BR" sz="1500">
                  <a:solidFill>
                    <a:srgbClr val="FFFFFF"/>
                  </a:solidFill>
                </a:rPr>
                <a:t>Navbar.jsx</a:t>
              </a:r>
              <a:endParaRPr sz="1500">
                <a:solidFill>
                  <a:srgbClr val="FFFFFF"/>
                </a:solidFill>
              </a:endParaRPr>
            </a:p>
          </p:txBody>
        </p:sp>
        <p:sp>
          <p:nvSpPr>
            <p:cNvPr id="428" name="Google Shape;428;p29"/>
            <p:cNvSpPr txBox="1"/>
            <p:nvPr/>
          </p:nvSpPr>
          <p:spPr>
            <a:xfrm>
              <a:off x="8366657" y="2926752"/>
              <a:ext cx="6434100" cy="1610700"/>
            </a:xfrm>
            <a:prstGeom prst="rect">
              <a:avLst/>
            </a:prstGeom>
            <a:solidFill>
              <a:srgbClr val="FFFFFF"/>
            </a:solidFill>
            <a:ln>
              <a:noFill/>
            </a:ln>
            <a:effectLst>
              <a:outerShdw blurRad="57150" rotWithShape="0" algn="bl" dir="5400000" dist="19050">
                <a:srgbClr val="000000">
                  <a:alpha val="50000"/>
                </a:srgbClr>
              </a:outerShdw>
            </a:effectLst>
          </p:spPr>
          <p:txBody>
            <a:bodyPr anchorCtr="0" anchor="t" bIns="91425" lIns="91425" spcFirstLastPara="1" rIns="91425" wrap="square" tIns="91425">
              <a:noAutofit/>
            </a:bodyPr>
            <a:lstStyle/>
            <a:p>
              <a:pPr indent="0" lvl="0" marL="0" rtl="0" algn="l">
                <a:spcBef>
                  <a:spcPts val="0"/>
                </a:spcBef>
                <a:spcAft>
                  <a:spcPts val="0"/>
                </a:spcAft>
                <a:buNone/>
              </a:pPr>
              <a:r>
                <a:rPr b="1" lang="pt-BR">
                  <a:solidFill>
                    <a:srgbClr val="700080"/>
                  </a:solidFill>
                  <a:latin typeface="Roboto Mono"/>
                  <a:ea typeface="Roboto Mono"/>
                  <a:cs typeface="Roboto Mono"/>
                  <a:sym typeface="Roboto Mono"/>
                </a:rPr>
                <a:t>function</a:t>
              </a:r>
              <a:r>
                <a:rPr lang="pt-BR">
                  <a:latin typeface="Roboto Mono"/>
                  <a:ea typeface="Roboto Mono"/>
                  <a:cs typeface="Roboto Mono"/>
                  <a:sym typeface="Roboto Mono"/>
                </a:rPr>
                <a:t> </a:t>
              </a:r>
              <a:r>
                <a:rPr lang="pt-BR">
                  <a:solidFill>
                    <a:srgbClr val="0000F0"/>
                  </a:solidFill>
                  <a:latin typeface="Roboto Mono"/>
                  <a:ea typeface="Roboto Mono"/>
                  <a:cs typeface="Roboto Mono"/>
                  <a:sym typeface="Roboto Mono"/>
                </a:rPr>
                <a:t>Navbar</a:t>
              </a:r>
              <a:r>
                <a:rPr lang="pt-BR">
                  <a:latin typeface="Roboto Mono"/>
                  <a:ea typeface="Roboto Mono"/>
                  <a:cs typeface="Roboto Mono"/>
                  <a:sym typeface="Roboto Mono"/>
                </a:rPr>
                <a:t>({ </a:t>
              </a:r>
              <a:r>
                <a:rPr lang="pt-BR">
                  <a:solidFill>
                    <a:srgbClr val="0000F0"/>
                  </a:solidFill>
                  <a:latin typeface="Roboto Mono"/>
                  <a:ea typeface="Roboto Mono"/>
                  <a:cs typeface="Roboto Mono"/>
                  <a:sym typeface="Roboto Mono"/>
                </a:rPr>
                <a:t>pages</a:t>
              </a:r>
              <a:r>
                <a:rPr lang="pt-BR">
                  <a:latin typeface="Roboto Mono"/>
                  <a:ea typeface="Roboto Mono"/>
                  <a:cs typeface="Roboto Mono"/>
                  <a:sym typeface="Roboto Mono"/>
                </a:rPr>
                <a:t>, </a:t>
              </a:r>
              <a:r>
                <a:rPr lang="pt-BR">
                  <a:solidFill>
                    <a:srgbClr val="0000F0"/>
                  </a:solidFill>
                  <a:latin typeface="Roboto Mono"/>
                  <a:ea typeface="Roboto Mono"/>
                  <a:cs typeface="Roboto Mono"/>
                  <a:sym typeface="Roboto Mono"/>
                </a:rPr>
                <a:t>onClick</a:t>
              </a:r>
              <a:r>
                <a:rPr lang="pt-BR">
                  <a:latin typeface="Roboto Mono"/>
                  <a:ea typeface="Roboto Mono"/>
                  <a:cs typeface="Roboto Mono"/>
                  <a:sym typeface="Roboto Mono"/>
                </a:rPr>
                <a:t> }) {</a:t>
              </a:r>
              <a:endParaRPr>
                <a:latin typeface="Roboto Mono"/>
                <a:ea typeface="Roboto Mono"/>
                <a:cs typeface="Roboto Mono"/>
                <a:sym typeface="Roboto Mono"/>
              </a:endParaRPr>
            </a:p>
            <a:p>
              <a:pPr indent="0" lvl="0" marL="0" rtl="0" algn="l">
                <a:spcBef>
                  <a:spcPts val="0"/>
                </a:spcBef>
                <a:spcAft>
                  <a:spcPts val="0"/>
                </a:spcAft>
                <a:buNone/>
              </a:pPr>
              <a:r>
                <a:rPr lang="pt-BR">
                  <a:latin typeface="Roboto Mono"/>
                  <a:ea typeface="Roboto Mono"/>
                  <a:cs typeface="Roboto Mono"/>
                  <a:sym typeface="Roboto Mono"/>
                </a:rPr>
                <a:t>  </a:t>
              </a:r>
              <a:r>
                <a:rPr b="1" lang="pt-BR">
                  <a:solidFill>
                    <a:srgbClr val="700080"/>
                  </a:solidFill>
                  <a:latin typeface="Roboto Mono"/>
                  <a:ea typeface="Roboto Mono"/>
                  <a:cs typeface="Roboto Mono"/>
                  <a:sym typeface="Roboto Mono"/>
                </a:rPr>
                <a:t>const</a:t>
              </a:r>
              <a:r>
                <a:rPr lang="pt-BR">
                  <a:latin typeface="Roboto Mono"/>
                  <a:ea typeface="Roboto Mono"/>
                  <a:cs typeface="Roboto Mono"/>
                  <a:sym typeface="Roboto Mono"/>
                </a:rPr>
                <a:t> </a:t>
              </a:r>
              <a:r>
                <a:rPr lang="pt-BR">
                  <a:solidFill>
                    <a:srgbClr val="0000F0"/>
                  </a:solidFill>
                  <a:latin typeface="Roboto Mono"/>
                  <a:ea typeface="Roboto Mono"/>
                  <a:cs typeface="Roboto Mono"/>
                  <a:sym typeface="Roboto Mono"/>
                </a:rPr>
                <a:t>navStyle</a:t>
              </a:r>
              <a:r>
                <a:rPr lang="pt-BR">
                  <a:latin typeface="Roboto Mono"/>
                  <a:ea typeface="Roboto Mono"/>
                  <a:cs typeface="Roboto Mono"/>
                  <a:sym typeface="Roboto Mono"/>
                </a:rPr>
                <a:t> </a:t>
              </a:r>
              <a:r>
                <a:rPr b="1" lang="pt-BR">
                  <a:solidFill>
                    <a:srgbClr val="EE11FF"/>
                  </a:solidFill>
                  <a:latin typeface="Roboto Mono"/>
                  <a:ea typeface="Roboto Mono"/>
                  <a:cs typeface="Roboto Mono"/>
                  <a:sym typeface="Roboto Mono"/>
                </a:rPr>
                <a:t>=</a:t>
              </a:r>
              <a:r>
                <a:rPr lang="pt-BR">
                  <a:latin typeface="Roboto Mono"/>
                  <a:ea typeface="Roboto Mono"/>
                  <a:cs typeface="Roboto Mono"/>
                  <a:sym typeface="Roboto Mono"/>
                </a:rPr>
                <a:t> {</a:t>
              </a:r>
              <a:endParaRPr>
                <a:latin typeface="Roboto Mono"/>
                <a:ea typeface="Roboto Mono"/>
                <a:cs typeface="Roboto Mono"/>
                <a:sym typeface="Roboto Mono"/>
              </a:endParaRPr>
            </a:p>
            <a:p>
              <a:pPr indent="0" lvl="0" marL="0" rtl="0" algn="l">
                <a:spcBef>
                  <a:spcPts val="0"/>
                </a:spcBef>
                <a:spcAft>
                  <a:spcPts val="0"/>
                </a:spcAft>
                <a:buNone/>
              </a:pPr>
              <a:r>
                <a:rPr lang="pt-BR">
                  <a:latin typeface="Roboto Mono"/>
                  <a:ea typeface="Roboto Mono"/>
                  <a:cs typeface="Roboto Mono"/>
                  <a:sym typeface="Roboto Mono"/>
                </a:rPr>
                <a:t>    </a:t>
              </a:r>
              <a:r>
                <a:rPr lang="pt-BR">
                  <a:solidFill>
                    <a:srgbClr val="572000"/>
                  </a:solidFill>
                  <a:latin typeface="Roboto Mono"/>
                  <a:ea typeface="Roboto Mono"/>
                  <a:cs typeface="Roboto Mono"/>
                  <a:sym typeface="Roboto Mono"/>
                </a:rPr>
                <a:t>backgroundColor</a:t>
              </a:r>
              <a:r>
                <a:rPr lang="pt-BR">
                  <a:latin typeface="Roboto Mono"/>
                  <a:ea typeface="Roboto Mono"/>
                  <a:cs typeface="Roboto Mono"/>
                  <a:sym typeface="Roboto Mono"/>
                </a:rPr>
                <a:t>: </a:t>
              </a:r>
              <a:r>
                <a:rPr lang="pt-BR">
                  <a:solidFill>
                    <a:srgbClr val="A01010"/>
                  </a:solidFill>
                  <a:latin typeface="Roboto Mono"/>
                  <a:ea typeface="Roboto Mono"/>
                  <a:cs typeface="Roboto Mono"/>
                  <a:sym typeface="Roboto Mono"/>
                </a:rPr>
                <a:t>"#333"</a:t>
              </a:r>
              <a:r>
                <a:rPr lang="pt-BR">
                  <a:latin typeface="Roboto Mono"/>
                  <a:ea typeface="Roboto Mono"/>
                  <a:cs typeface="Roboto Mono"/>
                  <a:sym typeface="Roboto Mono"/>
                </a:rPr>
                <a:t>,</a:t>
              </a:r>
              <a:endParaRPr>
                <a:latin typeface="Roboto Mono"/>
                <a:ea typeface="Roboto Mono"/>
                <a:cs typeface="Roboto Mono"/>
                <a:sym typeface="Roboto Mono"/>
              </a:endParaRPr>
            </a:p>
            <a:p>
              <a:pPr indent="0" lvl="0" marL="0" rtl="0" algn="l">
                <a:spcBef>
                  <a:spcPts val="0"/>
                </a:spcBef>
                <a:spcAft>
                  <a:spcPts val="0"/>
                </a:spcAft>
                <a:buNone/>
              </a:pPr>
              <a:r>
                <a:rPr lang="pt-BR">
                  <a:latin typeface="Roboto Mono"/>
                  <a:ea typeface="Roboto Mono"/>
                  <a:cs typeface="Roboto Mono"/>
                  <a:sym typeface="Roboto Mono"/>
                </a:rPr>
                <a:t>    </a:t>
              </a:r>
              <a:r>
                <a:rPr lang="pt-BR">
                  <a:solidFill>
                    <a:srgbClr val="572000"/>
                  </a:solidFill>
                  <a:latin typeface="Roboto Mono"/>
                  <a:ea typeface="Roboto Mono"/>
                  <a:cs typeface="Roboto Mono"/>
                  <a:sym typeface="Roboto Mono"/>
                </a:rPr>
                <a:t>padding</a:t>
              </a:r>
              <a:r>
                <a:rPr lang="pt-BR">
                  <a:latin typeface="Roboto Mono"/>
                  <a:ea typeface="Roboto Mono"/>
                  <a:cs typeface="Roboto Mono"/>
                  <a:sym typeface="Roboto Mono"/>
                </a:rPr>
                <a:t>: </a:t>
              </a:r>
              <a:r>
                <a:rPr lang="pt-BR">
                  <a:solidFill>
                    <a:srgbClr val="A01010"/>
                  </a:solidFill>
                  <a:latin typeface="Roboto Mono"/>
                  <a:ea typeface="Roboto Mono"/>
                  <a:cs typeface="Roboto Mono"/>
                  <a:sym typeface="Roboto Mono"/>
                </a:rPr>
                <a:t>"16px 0px"</a:t>
              </a:r>
              <a:r>
                <a:rPr lang="pt-BR">
                  <a:latin typeface="Roboto Mono"/>
                  <a:ea typeface="Roboto Mono"/>
                  <a:cs typeface="Roboto Mono"/>
                  <a:sym typeface="Roboto Mono"/>
                </a:rPr>
                <a:t>,</a:t>
              </a:r>
              <a:endParaRPr>
                <a:latin typeface="Roboto Mono"/>
                <a:ea typeface="Roboto Mono"/>
                <a:cs typeface="Roboto Mono"/>
                <a:sym typeface="Roboto Mono"/>
              </a:endParaRPr>
            </a:p>
            <a:p>
              <a:pPr indent="0" lvl="0" marL="0" rtl="0" algn="l">
                <a:spcBef>
                  <a:spcPts val="0"/>
                </a:spcBef>
                <a:spcAft>
                  <a:spcPts val="0"/>
                </a:spcAft>
                <a:buNone/>
              </a:pPr>
              <a:r>
                <a:rPr lang="pt-BR">
                  <a:latin typeface="Roboto Mono"/>
                  <a:ea typeface="Roboto Mono"/>
                  <a:cs typeface="Roboto Mono"/>
                  <a:sym typeface="Roboto Mono"/>
                </a:rPr>
                <a:t>    </a:t>
              </a:r>
              <a:r>
                <a:rPr lang="pt-BR">
                  <a:solidFill>
                    <a:srgbClr val="572000"/>
                  </a:solidFill>
                  <a:latin typeface="Roboto Mono"/>
                  <a:ea typeface="Roboto Mono"/>
                  <a:cs typeface="Roboto Mono"/>
                  <a:sym typeface="Roboto Mono"/>
                </a:rPr>
                <a:t>display</a:t>
              </a:r>
              <a:r>
                <a:rPr lang="pt-BR">
                  <a:latin typeface="Roboto Mono"/>
                  <a:ea typeface="Roboto Mono"/>
                  <a:cs typeface="Roboto Mono"/>
                  <a:sym typeface="Roboto Mono"/>
                </a:rPr>
                <a:t>: </a:t>
              </a:r>
              <a:r>
                <a:rPr lang="pt-BR">
                  <a:solidFill>
                    <a:srgbClr val="A01010"/>
                  </a:solidFill>
                  <a:latin typeface="Roboto Mono"/>
                  <a:ea typeface="Roboto Mono"/>
                  <a:cs typeface="Roboto Mono"/>
                  <a:sym typeface="Roboto Mono"/>
                </a:rPr>
                <a:t>"flex"</a:t>
              </a:r>
              <a:r>
                <a:rPr lang="pt-BR">
                  <a:latin typeface="Roboto Mono"/>
                  <a:ea typeface="Roboto Mono"/>
                  <a:cs typeface="Roboto Mono"/>
                  <a:sym typeface="Roboto Mono"/>
                </a:rPr>
                <a:t>,</a:t>
              </a:r>
              <a:endParaRPr>
                <a:latin typeface="Roboto Mono"/>
                <a:ea typeface="Roboto Mono"/>
                <a:cs typeface="Roboto Mono"/>
                <a:sym typeface="Roboto Mono"/>
              </a:endParaRPr>
            </a:p>
            <a:p>
              <a:pPr indent="0" lvl="0" marL="0" rtl="0" algn="l">
                <a:spcBef>
                  <a:spcPts val="0"/>
                </a:spcBef>
                <a:spcAft>
                  <a:spcPts val="0"/>
                </a:spcAft>
                <a:buNone/>
              </a:pPr>
              <a:r>
                <a:rPr lang="pt-BR">
                  <a:latin typeface="Roboto Mono"/>
                  <a:ea typeface="Roboto Mono"/>
                  <a:cs typeface="Roboto Mono"/>
                  <a:sym typeface="Roboto Mono"/>
                </a:rPr>
                <a:t>    </a:t>
              </a:r>
              <a:r>
                <a:rPr lang="pt-BR">
                  <a:solidFill>
                    <a:srgbClr val="572000"/>
                  </a:solidFill>
                  <a:latin typeface="Roboto Mono"/>
                  <a:ea typeface="Roboto Mono"/>
                  <a:cs typeface="Roboto Mono"/>
                  <a:sym typeface="Roboto Mono"/>
                </a:rPr>
                <a:t>justifyContent</a:t>
              </a:r>
              <a:r>
                <a:rPr lang="pt-BR">
                  <a:latin typeface="Roboto Mono"/>
                  <a:ea typeface="Roboto Mono"/>
                  <a:cs typeface="Roboto Mono"/>
                  <a:sym typeface="Roboto Mono"/>
                </a:rPr>
                <a:t>: </a:t>
              </a:r>
              <a:r>
                <a:rPr lang="pt-BR">
                  <a:solidFill>
                    <a:srgbClr val="A01010"/>
                  </a:solidFill>
                  <a:latin typeface="Roboto Mono"/>
                  <a:ea typeface="Roboto Mono"/>
                  <a:cs typeface="Roboto Mono"/>
                  <a:sym typeface="Roboto Mono"/>
                </a:rPr>
                <a:t>"space-around"</a:t>
              </a:r>
              <a:r>
                <a:rPr lang="pt-BR">
                  <a:latin typeface="Roboto Mono"/>
                  <a:ea typeface="Roboto Mono"/>
                  <a:cs typeface="Roboto Mono"/>
                  <a:sym typeface="Roboto Mono"/>
                </a:rPr>
                <a:t>,</a:t>
              </a:r>
              <a:endParaRPr>
                <a:latin typeface="Roboto Mono"/>
                <a:ea typeface="Roboto Mono"/>
                <a:cs typeface="Roboto Mono"/>
                <a:sym typeface="Roboto Mono"/>
              </a:endParaRPr>
            </a:p>
            <a:p>
              <a:pPr indent="0" lvl="0" marL="0" rtl="0" algn="l">
                <a:spcBef>
                  <a:spcPts val="0"/>
                </a:spcBef>
                <a:spcAft>
                  <a:spcPts val="0"/>
                </a:spcAft>
                <a:buNone/>
              </a:pPr>
              <a:r>
                <a:rPr lang="pt-BR">
                  <a:latin typeface="Roboto Mono"/>
                  <a:ea typeface="Roboto Mono"/>
                  <a:cs typeface="Roboto Mono"/>
                  <a:sym typeface="Roboto Mono"/>
                </a:rPr>
                <a:t>  };</a:t>
              </a:r>
              <a:endParaRPr>
                <a:latin typeface="Roboto Mono"/>
                <a:ea typeface="Roboto Mono"/>
                <a:cs typeface="Roboto Mono"/>
                <a:sym typeface="Roboto Mono"/>
              </a:endParaRPr>
            </a:p>
            <a:p>
              <a:pPr indent="0" lvl="0" marL="0" rtl="0" algn="l">
                <a:spcBef>
                  <a:spcPts val="0"/>
                </a:spcBef>
                <a:spcAft>
                  <a:spcPts val="0"/>
                </a:spcAft>
                <a:buNone/>
              </a:pPr>
              <a:r>
                <a:t/>
              </a:r>
              <a:endParaRPr>
                <a:latin typeface="Roboto Mono"/>
                <a:ea typeface="Roboto Mono"/>
                <a:cs typeface="Roboto Mono"/>
                <a:sym typeface="Roboto Mono"/>
              </a:endParaRPr>
            </a:p>
            <a:p>
              <a:pPr indent="0" lvl="0" marL="0" rtl="0" algn="l">
                <a:spcBef>
                  <a:spcPts val="0"/>
                </a:spcBef>
                <a:spcAft>
                  <a:spcPts val="0"/>
                </a:spcAft>
                <a:buNone/>
              </a:pPr>
              <a:r>
                <a:rPr lang="pt-BR">
                  <a:latin typeface="Roboto Mono"/>
                  <a:ea typeface="Roboto Mono"/>
                  <a:cs typeface="Roboto Mono"/>
                  <a:sym typeface="Roboto Mono"/>
                </a:rPr>
                <a:t>  </a:t>
              </a:r>
              <a:r>
                <a:rPr b="1" lang="pt-BR">
                  <a:solidFill>
                    <a:srgbClr val="700080"/>
                  </a:solidFill>
                  <a:latin typeface="Roboto Mono"/>
                  <a:ea typeface="Roboto Mono"/>
                  <a:cs typeface="Roboto Mono"/>
                  <a:sym typeface="Roboto Mono"/>
                </a:rPr>
                <a:t>const</a:t>
              </a:r>
              <a:r>
                <a:rPr lang="pt-BR">
                  <a:latin typeface="Roboto Mono"/>
                  <a:ea typeface="Roboto Mono"/>
                  <a:cs typeface="Roboto Mono"/>
                  <a:sym typeface="Roboto Mono"/>
                </a:rPr>
                <a:t> </a:t>
              </a:r>
              <a:r>
                <a:rPr lang="pt-BR">
                  <a:solidFill>
                    <a:srgbClr val="0000F0"/>
                  </a:solidFill>
                  <a:latin typeface="Roboto Mono"/>
                  <a:ea typeface="Roboto Mono"/>
                  <a:cs typeface="Roboto Mono"/>
                  <a:sym typeface="Roboto Mono"/>
                </a:rPr>
                <a:t>linkStyle</a:t>
              </a:r>
              <a:r>
                <a:rPr lang="pt-BR">
                  <a:latin typeface="Roboto Mono"/>
                  <a:ea typeface="Roboto Mono"/>
                  <a:cs typeface="Roboto Mono"/>
                  <a:sym typeface="Roboto Mono"/>
                </a:rPr>
                <a:t> </a:t>
              </a:r>
              <a:r>
                <a:rPr b="1" lang="pt-BR">
                  <a:solidFill>
                    <a:srgbClr val="EE11FF"/>
                  </a:solidFill>
                  <a:latin typeface="Roboto Mono"/>
                  <a:ea typeface="Roboto Mono"/>
                  <a:cs typeface="Roboto Mono"/>
                  <a:sym typeface="Roboto Mono"/>
                </a:rPr>
                <a:t>=</a:t>
              </a:r>
              <a:r>
                <a:rPr lang="pt-BR">
                  <a:latin typeface="Roboto Mono"/>
                  <a:ea typeface="Roboto Mono"/>
                  <a:cs typeface="Roboto Mono"/>
                  <a:sym typeface="Roboto Mono"/>
                </a:rPr>
                <a:t> {</a:t>
              </a:r>
              <a:endParaRPr>
                <a:latin typeface="Roboto Mono"/>
                <a:ea typeface="Roboto Mono"/>
                <a:cs typeface="Roboto Mono"/>
                <a:sym typeface="Roboto Mono"/>
              </a:endParaRPr>
            </a:p>
            <a:p>
              <a:pPr indent="0" lvl="0" marL="0" rtl="0" algn="l">
                <a:spcBef>
                  <a:spcPts val="0"/>
                </a:spcBef>
                <a:spcAft>
                  <a:spcPts val="0"/>
                </a:spcAft>
                <a:buNone/>
              </a:pPr>
              <a:r>
                <a:rPr lang="pt-BR">
                  <a:latin typeface="Roboto Mono"/>
                  <a:ea typeface="Roboto Mono"/>
                  <a:cs typeface="Roboto Mono"/>
                  <a:sym typeface="Roboto Mono"/>
                </a:rPr>
                <a:t>    </a:t>
              </a:r>
              <a:r>
                <a:rPr lang="pt-BR">
                  <a:solidFill>
                    <a:srgbClr val="572000"/>
                  </a:solidFill>
                  <a:latin typeface="Roboto Mono"/>
                  <a:ea typeface="Roboto Mono"/>
                  <a:cs typeface="Roboto Mono"/>
                  <a:sym typeface="Roboto Mono"/>
                </a:rPr>
                <a:t>color</a:t>
              </a:r>
              <a:r>
                <a:rPr lang="pt-BR">
                  <a:latin typeface="Roboto Mono"/>
                  <a:ea typeface="Roboto Mono"/>
                  <a:cs typeface="Roboto Mono"/>
                  <a:sym typeface="Roboto Mono"/>
                </a:rPr>
                <a:t>: </a:t>
              </a:r>
              <a:r>
                <a:rPr lang="pt-BR">
                  <a:solidFill>
                    <a:srgbClr val="A01010"/>
                  </a:solidFill>
                  <a:latin typeface="Roboto Mono"/>
                  <a:ea typeface="Roboto Mono"/>
                  <a:cs typeface="Roboto Mono"/>
                  <a:sym typeface="Roboto Mono"/>
                </a:rPr>
                <a:t>"white"</a:t>
              </a:r>
              <a:r>
                <a:rPr lang="pt-BR">
                  <a:latin typeface="Roboto Mono"/>
                  <a:ea typeface="Roboto Mono"/>
                  <a:cs typeface="Roboto Mono"/>
                  <a:sym typeface="Roboto Mono"/>
                </a:rPr>
                <a:t>,</a:t>
              </a:r>
              <a:endParaRPr>
                <a:latin typeface="Roboto Mono"/>
                <a:ea typeface="Roboto Mono"/>
                <a:cs typeface="Roboto Mono"/>
                <a:sym typeface="Roboto Mono"/>
              </a:endParaRPr>
            </a:p>
            <a:p>
              <a:pPr indent="0" lvl="0" marL="0" rtl="0" algn="l">
                <a:spcBef>
                  <a:spcPts val="0"/>
                </a:spcBef>
                <a:spcAft>
                  <a:spcPts val="0"/>
                </a:spcAft>
                <a:buNone/>
              </a:pPr>
              <a:r>
                <a:rPr lang="pt-BR">
                  <a:latin typeface="Roboto Mono"/>
                  <a:ea typeface="Roboto Mono"/>
                  <a:cs typeface="Roboto Mono"/>
                  <a:sym typeface="Roboto Mono"/>
                </a:rPr>
                <a:t>    </a:t>
              </a:r>
              <a:r>
                <a:rPr lang="pt-BR">
                  <a:solidFill>
                    <a:srgbClr val="572000"/>
                  </a:solidFill>
                  <a:latin typeface="Roboto Mono"/>
                  <a:ea typeface="Roboto Mono"/>
                  <a:cs typeface="Roboto Mono"/>
                  <a:sym typeface="Roboto Mono"/>
                </a:rPr>
                <a:t>fontWeight</a:t>
              </a:r>
              <a:r>
                <a:rPr lang="pt-BR">
                  <a:latin typeface="Roboto Mono"/>
                  <a:ea typeface="Roboto Mono"/>
                  <a:cs typeface="Roboto Mono"/>
                  <a:sym typeface="Roboto Mono"/>
                </a:rPr>
                <a:t>: </a:t>
              </a:r>
              <a:r>
                <a:rPr lang="pt-BR">
                  <a:solidFill>
                    <a:srgbClr val="A01010"/>
                  </a:solidFill>
                  <a:latin typeface="Roboto Mono"/>
                  <a:ea typeface="Roboto Mono"/>
                  <a:cs typeface="Roboto Mono"/>
                  <a:sym typeface="Roboto Mono"/>
                </a:rPr>
                <a:t>"bold"</a:t>
              </a:r>
              <a:r>
                <a:rPr lang="pt-BR">
                  <a:latin typeface="Roboto Mono"/>
                  <a:ea typeface="Roboto Mono"/>
                  <a:cs typeface="Roboto Mono"/>
                  <a:sym typeface="Roboto Mono"/>
                </a:rPr>
                <a:t>,</a:t>
              </a:r>
              <a:endParaRPr>
                <a:latin typeface="Roboto Mono"/>
                <a:ea typeface="Roboto Mono"/>
                <a:cs typeface="Roboto Mono"/>
                <a:sym typeface="Roboto Mono"/>
              </a:endParaRPr>
            </a:p>
            <a:p>
              <a:pPr indent="0" lvl="0" marL="0" rtl="0" algn="l">
                <a:spcBef>
                  <a:spcPts val="0"/>
                </a:spcBef>
                <a:spcAft>
                  <a:spcPts val="0"/>
                </a:spcAft>
                <a:buNone/>
              </a:pPr>
              <a:r>
                <a:rPr lang="pt-BR">
                  <a:latin typeface="Roboto Mono"/>
                  <a:ea typeface="Roboto Mono"/>
                  <a:cs typeface="Roboto Mono"/>
                  <a:sym typeface="Roboto Mono"/>
                </a:rPr>
                <a:t>    </a:t>
              </a:r>
              <a:r>
                <a:rPr lang="pt-BR">
                  <a:solidFill>
                    <a:srgbClr val="572000"/>
                  </a:solidFill>
                  <a:latin typeface="Roboto Mono"/>
                  <a:ea typeface="Roboto Mono"/>
                  <a:cs typeface="Roboto Mono"/>
                  <a:sym typeface="Roboto Mono"/>
                </a:rPr>
                <a:t>textDecoration</a:t>
              </a:r>
              <a:r>
                <a:rPr lang="pt-BR">
                  <a:latin typeface="Roboto Mono"/>
                  <a:ea typeface="Roboto Mono"/>
                  <a:cs typeface="Roboto Mono"/>
                  <a:sym typeface="Roboto Mono"/>
                </a:rPr>
                <a:t>: </a:t>
              </a:r>
              <a:r>
                <a:rPr lang="pt-BR">
                  <a:solidFill>
                    <a:srgbClr val="A01010"/>
                  </a:solidFill>
                  <a:latin typeface="Roboto Mono"/>
                  <a:ea typeface="Roboto Mono"/>
                  <a:cs typeface="Roboto Mono"/>
                  <a:sym typeface="Roboto Mono"/>
                </a:rPr>
                <a:t>"none"</a:t>
              </a:r>
              <a:r>
                <a:rPr lang="pt-BR">
                  <a:latin typeface="Roboto Mono"/>
                  <a:ea typeface="Roboto Mono"/>
                  <a:cs typeface="Roboto Mono"/>
                  <a:sym typeface="Roboto Mono"/>
                </a:rPr>
                <a:t>,</a:t>
              </a:r>
              <a:endParaRPr>
                <a:latin typeface="Roboto Mono"/>
                <a:ea typeface="Roboto Mono"/>
                <a:cs typeface="Roboto Mono"/>
                <a:sym typeface="Roboto Mono"/>
              </a:endParaRPr>
            </a:p>
            <a:p>
              <a:pPr indent="0" lvl="0" marL="0" rtl="0" algn="l">
                <a:spcBef>
                  <a:spcPts val="0"/>
                </a:spcBef>
                <a:spcAft>
                  <a:spcPts val="0"/>
                </a:spcAft>
                <a:buNone/>
              </a:pPr>
              <a:r>
                <a:rPr lang="pt-BR">
                  <a:latin typeface="Roboto Mono"/>
                  <a:ea typeface="Roboto Mono"/>
                  <a:cs typeface="Roboto Mono"/>
                  <a:sym typeface="Roboto Mono"/>
                </a:rPr>
                <a:t>  };</a:t>
              </a:r>
              <a:endParaRPr>
                <a:latin typeface="Roboto Mono"/>
                <a:ea typeface="Roboto Mono"/>
                <a:cs typeface="Roboto Mono"/>
                <a:sym typeface="Roboto Mono"/>
              </a:endParaRPr>
            </a:p>
          </p:txBody>
        </p:sp>
      </p:grpSp>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433" name="Shape 433"/>
        <p:cNvGrpSpPr/>
        <p:nvPr/>
      </p:nvGrpSpPr>
      <p:grpSpPr>
        <a:xfrm>
          <a:off x="0" y="0"/>
          <a:ext cx="0" cy="0"/>
          <a:chOff x="0" y="0"/>
          <a:chExt cx="0" cy="0"/>
        </a:xfrm>
      </p:grpSpPr>
      <p:sp>
        <p:nvSpPr>
          <p:cNvPr id="434" name="Google Shape;434;p30"/>
          <p:cNvSpPr txBox="1"/>
          <p:nvPr/>
        </p:nvSpPr>
        <p:spPr>
          <a:xfrm>
            <a:off x="1979675" y="646000"/>
            <a:ext cx="7947600" cy="649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rgbClr val="000000"/>
              </a:buClr>
              <a:buSzPts val="2900"/>
              <a:buFont typeface="Arial"/>
              <a:buNone/>
            </a:pPr>
            <a:r>
              <a:rPr b="1" lang="pt-BR" sz="2900">
                <a:solidFill>
                  <a:schemeClr val="accent3"/>
                </a:solidFill>
                <a:latin typeface="Barlow Condensed"/>
                <a:ea typeface="Barlow Condensed"/>
                <a:cs typeface="Barlow Condensed"/>
                <a:sym typeface="Barlow Condensed"/>
              </a:rPr>
              <a:t>Criando uma Navbar</a:t>
            </a:r>
            <a:endParaRPr b="1" i="0" sz="2900" u="none" cap="none" strike="noStrike">
              <a:solidFill>
                <a:schemeClr val="accent3"/>
              </a:solidFill>
              <a:latin typeface="Barlow Condensed"/>
              <a:ea typeface="Barlow Condensed"/>
              <a:cs typeface="Barlow Condensed"/>
              <a:sym typeface="Barlow Condensed"/>
            </a:endParaRPr>
          </a:p>
        </p:txBody>
      </p:sp>
      <p:grpSp>
        <p:nvGrpSpPr>
          <p:cNvPr id="435" name="Google Shape;435;p30"/>
          <p:cNvGrpSpPr/>
          <p:nvPr/>
        </p:nvGrpSpPr>
        <p:grpSpPr>
          <a:xfrm>
            <a:off x="8735250" y="158012"/>
            <a:ext cx="3224150" cy="353150"/>
            <a:chOff x="8735250" y="158012"/>
            <a:chExt cx="3224150" cy="353150"/>
          </a:xfrm>
        </p:grpSpPr>
        <p:sp>
          <p:nvSpPr>
            <p:cNvPr id="436" name="Google Shape;436;p30"/>
            <p:cNvSpPr txBox="1"/>
            <p:nvPr/>
          </p:nvSpPr>
          <p:spPr>
            <a:xfrm>
              <a:off x="8735250" y="196825"/>
              <a:ext cx="2699400" cy="312300"/>
            </a:xfrm>
            <a:prstGeom prst="rect">
              <a:avLst/>
            </a:prstGeom>
            <a:noFill/>
            <a:ln>
              <a:noFill/>
            </a:ln>
          </p:spPr>
          <p:txBody>
            <a:bodyPr anchorCtr="0" anchor="t" bIns="68575" lIns="68575" spcFirstLastPara="1" rIns="68575" wrap="square" tIns="68575">
              <a:noAutofit/>
            </a:bodyPr>
            <a:lstStyle/>
            <a:p>
              <a:pPr indent="0" lvl="0" marL="0" marR="0" rtl="0" algn="ctr">
                <a:lnSpc>
                  <a:spcPct val="100000"/>
                </a:lnSpc>
                <a:spcBef>
                  <a:spcPts val="0"/>
                </a:spcBef>
                <a:spcAft>
                  <a:spcPts val="0"/>
                </a:spcAft>
                <a:buClr>
                  <a:srgbClr val="000000"/>
                </a:buClr>
                <a:buSzPts val="900"/>
                <a:buFont typeface="Arial"/>
                <a:buNone/>
              </a:pPr>
              <a:r>
                <a:rPr b="0" i="1" lang="pt-BR" sz="900" u="none" cap="none" strike="noStrike">
                  <a:solidFill>
                    <a:srgbClr val="FF6002"/>
                  </a:solidFill>
                  <a:latin typeface="Barlow"/>
                  <a:ea typeface="Barlow"/>
                  <a:cs typeface="Barlow"/>
                  <a:sym typeface="Barlow"/>
                </a:rPr>
                <a:t>© CESAR School 2024 | Todos os Direitos Reservados </a:t>
              </a:r>
              <a:endParaRPr b="0" i="1" sz="900" u="none" cap="none" strike="noStrike">
                <a:solidFill>
                  <a:srgbClr val="FF6002"/>
                </a:solidFill>
                <a:latin typeface="Barlow"/>
                <a:ea typeface="Barlow"/>
                <a:cs typeface="Barlow"/>
                <a:sym typeface="Barlow"/>
              </a:endParaRPr>
            </a:p>
          </p:txBody>
        </p:sp>
        <p:pic>
          <p:nvPicPr>
            <p:cNvPr id="437" name="Google Shape;437;p30"/>
            <p:cNvPicPr preferRelativeResize="0"/>
            <p:nvPr/>
          </p:nvPicPr>
          <p:blipFill rotWithShape="1">
            <a:blip r:embed="rId3">
              <a:alphaModFix/>
            </a:blip>
            <a:srcRect b="0" l="0" r="0" t="0"/>
            <a:stretch/>
          </p:blipFill>
          <p:spPr>
            <a:xfrm>
              <a:off x="11562904" y="158012"/>
              <a:ext cx="396496" cy="353150"/>
            </a:xfrm>
            <a:prstGeom prst="rect">
              <a:avLst/>
            </a:prstGeom>
            <a:noFill/>
            <a:ln>
              <a:noFill/>
            </a:ln>
          </p:spPr>
        </p:pic>
      </p:grpSp>
      <p:sp>
        <p:nvSpPr>
          <p:cNvPr id="438" name="Google Shape;438;p30"/>
          <p:cNvSpPr/>
          <p:nvPr/>
        </p:nvSpPr>
        <p:spPr>
          <a:xfrm rot="5400000">
            <a:off x="763829" y="1159192"/>
            <a:ext cx="649296" cy="1298754"/>
          </a:xfrm>
          <a:custGeom>
            <a:rect b="b" l="l" r="r" t="t"/>
            <a:pathLst>
              <a:path extrusionOk="0" h="21600" w="21600">
                <a:moveTo>
                  <a:pt x="0" y="21600"/>
                </a:moveTo>
                <a:cubicBezTo>
                  <a:pt x="11927" y="21600"/>
                  <a:pt x="21600" y="16764"/>
                  <a:pt x="21600" y="10800"/>
                </a:cubicBezTo>
                <a:cubicBezTo>
                  <a:pt x="21600" y="4836"/>
                  <a:pt x="11927" y="0"/>
                  <a:pt x="0" y="0"/>
                </a:cubicBezTo>
                <a:lnTo>
                  <a:pt x="0" y="21600"/>
                </a:lnTo>
                <a:close/>
              </a:path>
            </a:pathLst>
          </a:custGeom>
          <a:solidFill>
            <a:schemeClr val="accent3"/>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3200"/>
              <a:buFont typeface="Helvetica Neue"/>
              <a:buNone/>
            </a:pPr>
            <a:r>
              <a:t/>
            </a:r>
            <a:endParaRPr b="0" i="0" sz="3200" u="none" cap="none" strike="noStrike">
              <a:solidFill>
                <a:srgbClr val="FFFFFF"/>
              </a:solidFill>
              <a:latin typeface="Helvetica Neue"/>
              <a:ea typeface="Helvetica Neue"/>
              <a:cs typeface="Helvetica Neue"/>
              <a:sym typeface="Helvetica Neue"/>
            </a:endParaRPr>
          </a:p>
        </p:txBody>
      </p:sp>
      <p:sp>
        <p:nvSpPr>
          <p:cNvPr id="439" name="Google Shape;439;p30"/>
          <p:cNvSpPr/>
          <p:nvPr/>
        </p:nvSpPr>
        <p:spPr>
          <a:xfrm rot="-5400000">
            <a:off x="349598" y="2135534"/>
            <a:ext cx="1298700" cy="1298700"/>
          </a:xfrm>
          <a:prstGeom prst="blockArc">
            <a:avLst>
              <a:gd fmla="val 16177594" name="adj1"/>
              <a:gd fmla="val 163005" name="adj2"/>
              <a:gd fmla="val 18326" name="adj3"/>
            </a:avLst>
          </a:prstGeom>
          <a:solidFill>
            <a:schemeClr val="lt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0" name="Google Shape;440;p30"/>
          <p:cNvSpPr/>
          <p:nvPr/>
        </p:nvSpPr>
        <p:spPr>
          <a:xfrm>
            <a:off x="349598" y="2135413"/>
            <a:ext cx="1298700" cy="1298700"/>
          </a:xfrm>
          <a:prstGeom prst="blockArc">
            <a:avLst>
              <a:gd fmla="val 16177594" name="adj1"/>
              <a:gd fmla="val 163005" name="adj2"/>
              <a:gd fmla="val 18326" name="adj3"/>
            </a:avLst>
          </a:prstGeom>
          <a:solidFill>
            <a:schemeClr val="lt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1" name="Google Shape;441;p30"/>
          <p:cNvSpPr/>
          <p:nvPr/>
        </p:nvSpPr>
        <p:spPr>
          <a:xfrm rot="10800000">
            <a:off x="347751" y="2154862"/>
            <a:ext cx="1298700" cy="1298700"/>
          </a:xfrm>
          <a:prstGeom prst="blockArc">
            <a:avLst>
              <a:gd fmla="val 16177594" name="adj1"/>
              <a:gd fmla="val 163005" name="adj2"/>
              <a:gd fmla="val 18326" name="adj3"/>
            </a:avLst>
          </a:prstGeom>
          <a:solidFill>
            <a:schemeClr val="lt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42" name="Google Shape;442;p30"/>
          <p:cNvSpPr/>
          <p:nvPr/>
        </p:nvSpPr>
        <p:spPr>
          <a:xfrm rot="5400000">
            <a:off x="674375" y="509896"/>
            <a:ext cx="649296" cy="1298754"/>
          </a:xfrm>
          <a:custGeom>
            <a:rect b="b" l="l" r="r" t="t"/>
            <a:pathLst>
              <a:path extrusionOk="0" h="21600" w="21600">
                <a:moveTo>
                  <a:pt x="0" y="21600"/>
                </a:moveTo>
                <a:cubicBezTo>
                  <a:pt x="11927" y="21600"/>
                  <a:pt x="21600" y="16764"/>
                  <a:pt x="21600" y="10800"/>
                </a:cubicBezTo>
                <a:cubicBezTo>
                  <a:pt x="21600" y="4836"/>
                  <a:pt x="11927" y="0"/>
                  <a:pt x="0" y="0"/>
                </a:cubicBezTo>
                <a:lnTo>
                  <a:pt x="0" y="21600"/>
                </a:lnTo>
                <a:close/>
              </a:path>
            </a:pathLst>
          </a:custGeom>
          <a:solidFill>
            <a:schemeClr val="accent3"/>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3200"/>
              <a:buFont typeface="Helvetica Neue"/>
              <a:buNone/>
            </a:pPr>
            <a:r>
              <a:t/>
            </a:r>
            <a:endParaRPr b="0" i="0" sz="3200" u="none" cap="none" strike="noStrike">
              <a:solidFill>
                <a:srgbClr val="FFFFFF"/>
              </a:solidFill>
              <a:latin typeface="Helvetica Neue"/>
              <a:ea typeface="Helvetica Neue"/>
              <a:cs typeface="Helvetica Neue"/>
              <a:sym typeface="Helvetica Neue"/>
            </a:endParaRPr>
          </a:p>
        </p:txBody>
      </p:sp>
      <p:sp>
        <p:nvSpPr>
          <p:cNvPr id="443" name="Google Shape;443;p30"/>
          <p:cNvSpPr txBox="1"/>
          <p:nvPr/>
        </p:nvSpPr>
        <p:spPr>
          <a:xfrm>
            <a:off x="1979675" y="1382950"/>
            <a:ext cx="8835000" cy="461700"/>
          </a:xfrm>
          <a:prstGeom prst="rect">
            <a:avLst/>
          </a:prstGeom>
          <a:noFill/>
          <a:ln>
            <a:noFill/>
          </a:ln>
        </p:spPr>
        <p:txBody>
          <a:bodyPr anchorCtr="0" anchor="t" bIns="91425" lIns="91425" spcFirstLastPara="1" rIns="91425" wrap="square" tIns="91425">
            <a:spAutoFit/>
          </a:bodyPr>
          <a:lstStyle/>
          <a:p>
            <a:pPr indent="0" lvl="0" marL="0" marR="0" rtl="0" algn="l">
              <a:lnSpc>
                <a:spcPct val="115000"/>
              </a:lnSpc>
              <a:spcBef>
                <a:spcPts val="0"/>
              </a:spcBef>
              <a:spcAft>
                <a:spcPts val="0"/>
              </a:spcAft>
              <a:buNone/>
            </a:pPr>
            <a:r>
              <a:rPr lang="pt-BR" sz="1800">
                <a:solidFill>
                  <a:schemeClr val="dk1"/>
                </a:solidFill>
                <a:latin typeface="Barlow"/>
                <a:ea typeface="Barlow"/>
                <a:cs typeface="Barlow"/>
                <a:sym typeface="Barlow"/>
              </a:rPr>
              <a:t>Por fim, adicione os estilos ao componente</a:t>
            </a:r>
            <a:r>
              <a:rPr lang="pt-BR" sz="1800">
                <a:solidFill>
                  <a:schemeClr val="dk1"/>
                </a:solidFill>
                <a:latin typeface="Barlow"/>
                <a:ea typeface="Barlow"/>
                <a:cs typeface="Barlow"/>
                <a:sym typeface="Barlow"/>
              </a:rPr>
              <a:t>:</a:t>
            </a:r>
            <a:endParaRPr i="0" sz="1400" u="none" cap="none" strike="noStrike">
              <a:solidFill>
                <a:schemeClr val="dk1"/>
              </a:solidFill>
              <a:latin typeface="Barlow"/>
              <a:ea typeface="Barlow"/>
              <a:cs typeface="Barlow"/>
              <a:sym typeface="Barlow"/>
            </a:endParaRPr>
          </a:p>
        </p:txBody>
      </p:sp>
      <p:grpSp>
        <p:nvGrpSpPr>
          <p:cNvPr id="444" name="Google Shape;444;p30"/>
          <p:cNvGrpSpPr/>
          <p:nvPr/>
        </p:nvGrpSpPr>
        <p:grpSpPr>
          <a:xfrm>
            <a:off x="2035736" y="2004137"/>
            <a:ext cx="5761750" cy="2859996"/>
            <a:chOff x="8366651" y="2763197"/>
            <a:chExt cx="6434115" cy="1551058"/>
          </a:xfrm>
        </p:grpSpPr>
        <p:sp>
          <p:nvSpPr>
            <p:cNvPr id="445" name="Google Shape;445;p30"/>
            <p:cNvSpPr txBox="1"/>
            <p:nvPr/>
          </p:nvSpPr>
          <p:spPr>
            <a:xfrm>
              <a:off x="8366651" y="2763197"/>
              <a:ext cx="6434100" cy="163500"/>
            </a:xfrm>
            <a:prstGeom prst="rect">
              <a:avLst/>
            </a:prstGeom>
            <a:solidFill>
              <a:srgbClr val="DD3805"/>
            </a:solidFill>
            <a:ln>
              <a:noFill/>
            </a:ln>
            <a:effectLst>
              <a:outerShdw blurRad="57150" rotWithShape="0" algn="bl" dir="5400000" dist="19050">
                <a:srgbClr val="000000">
                  <a:alpha val="50000"/>
                </a:srgbClr>
              </a:outerShdw>
            </a:effectLst>
          </p:spPr>
          <p:txBody>
            <a:bodyPr anchorCtr="0" anchor="t" bIns="0" lIns="90000" spcFirstLastPara="1" rIns="0" wrap="square" tIns="0">
              <a:noAutofit/>
            </a:bodyPr>
            <a:lstStyle/>
            <a:p>
              <a:pPr indent="0" lvl="0" marL="0" rtl="0" algn="l">
                <a:lnSpc>
                  <a:spcPct val="115000"/>
                </a:lnSpc>
                <a:spcBef>
                  <a:spcPts val="0"/>
                </a:spcBef>
                <a:spcAft>
                  <a:spcPts val="0"/>
                </a:spcAft>
                <a:buNone/>
              </a:pPr>
              <a:r>
                <a:rPr lang="pt-BR" sz="1500">
                  <a:solidFill>
                    <a:srgbClr val="FFFFFF"/>
                  </a:solidFill>
                </a:rPr>
                <a:t>Navbar.jsx</a:t>
              </a:r>
              <a:endParaRPr sz="1500">
                <a:solidFill>
                  <a:srgbClr val="FFFFFF"/>
                </a:solidFill>
              </a:endParaRPr>
            </a:p>
          </p:txBody>
        </p:sp>
        <p:sp>
          <p:nvSpPr>
            <p:cNvPr id="446" name="Google Shape;446;p30"/>
            <p:cNvSpPr txBox="1"/>
            <p:nvPr/>
          </p:nvSpPr>
          <p:spPr>
            <a:xfrm>
              <a:off x="8366666" y="2926755"/>
              <a:ext cx="6434100" cy="1387500"/>
            </a:xfrm>
            <a:prstGeom prst="rect">
              <a:avLst/>
            </a:prstGeom>
            <a:solidFill>
              <a:srgbClr val="FFFFFF"/>
            </a:solidFill>
            <a:ln>
              <a:noFill/>
            </a:ln>
            <a:effectLst>
              <a:outerShdw blurRad="57150" rotWithShape="0" algn="bl" dir="5400000" dist="19050">
                <a:srgbClr val="000000">
                  <a:alpha val="50000"/>
                </a:srgbClr>
              </a:outerShdw>
            </a:effectLst>
          </p:spPr>
          <p:txBody>
            <a:bodyPr anchorCtr="0" anchor="t" bIns="91425" lIns="91425" spcFirstLastPara="1" rIns="91425" wrap="square" tIns="91425">
              <a:noAutofit/>
            </a:bodyPr>
            <a:lstStyle/>
            <a:p>
              <a:pPr indent="0" lvl="0" marL="0" rtl="0" algn="l">
                <a:spcBef>
                  <a:spcPts val="0"/>
                </a:spcBef>
                <a:spcAft>
                  <a:spcPts val="0"/>
                </a:spcAft>
                <a:buNone/>
              </a:pPr>
              <a:r>
                <a:rPr b="1" lang="pt-BR">
                  <a:solidFill>
                    <a:srgbClr val="700080"/>
                  </a:solidFill>
                  <a:latin typeface="Roboto Mono"/>
                  <a:ea typeface="Roboto Mono"/>
                  <a:cs typeface="Roboto Mono"/>
                  <a:sym typeface="Roboto Mono"/>
                </a:rPr>
                <a:t>function</a:t>
              </a:r>
              <a:r>
                <a:rPr lang="pt-BR">
                  <a:latin typeface="Roboto Mono"/>
                  <a:ea typeface="Roboto Mono"/>
                  <a:cs typeface="Roboto Mono"/>
                  <a:sym typeface="Roboto Mono"/>
                </a:rPr>
                <a:t> </a:t>
              </a:r>
              <a:r>
                <a:rPr lang="pt-BR">
                  <a:solidFill>
                    <a:srgbClr val="0000F0"/>
                  </a:solidFill>
                  <a:latin typeface="Roboto Mono"/>
                  <a:ea typeface="Roboto Mono"/>
                  <a:cs typeface="Roboto Mono"/>
                  <a:sym typeface="Roboto Mono"/>
                </a:rPr>
                <a:t>Navbar</a:t>
              </a:r>
              <a:r>
                <a:rPr lang="pt-BR">
                  <a:latin typeface="Roboto Mono"/>
                  <a:ea typeface="Roboto Mono"/>
                  <a:cs typeface="Roboto Mono"/>
                  <a:sym typeface="Roboto Mono"/>
                </a:rPr>
                <a:t>({ </a:t>
              </a:r>
              <a:r>
                <a:rPr lang="pt-BR">
                  <a:solidFill>
                    <a:srgbClr val="0000F0"/>
                  </a:solidFill>
                  <a:latin typeface="Roboto Mono"/>
                  <a:ea typeface="Roboto Mono"/>
                  <a:cs typeface="Roboto Mono"/>
                  <a:sym typeface="Roboto Mono"/>
                </a:rPr>
                <a:t>pages</a:t>
              </a:r>
              <a:r>
                <a:rPr lang="pt-BR">
                  <a:latin typeface="Roboto Mono"/>
                  <a:ea typeface="Roboto Mono"/>
                  <a:cs typeface="Roboto Mono"/>
                  <a:sym typeface="Roboto Mono"/>
                </a:rPr>
                <a:t>, </a:t>
              </a:r>
              <a:r>
                <a:rPr lang="pt-BR">
                  <a:solidFill>
                    <a:srgbClr val="0000F0"/>
                  </a:solidFill>
                  <a:latin typeface="Roboto Mono"/>
                  <a:ea typeface="Roboto Mono"/>
                  <a:cs typeface="Roboto Mono"/>
                  <a:sym typeface="Roboto Mono"/>
                </a:rPr>
                <a:t>onClick</a:t>
              </a:r>
              <a:r>
                <a:rPr lang="pt-BR">
                  <a:latin typeface="Roboto Mono"/>
                  <a:ea typeface="Roboto Mono"/>
                  <a:cs typeface="Roboto Mono"/>
                  <a:sym typeface="Roboto Mono"/>
                </a:rPr>
                <a:t> }) {</a:t>
              </a:r>
              <a:endParaRPr>
                <a:latin typeface="Roboto Mono"/>
                <a:ea typeface="Roboto Mono"/>
                <a:cs typeface="Roboto Mono"/>
                <a:sym typeface="Roboto Mono"/>
              </a:endParaRPr>
            </a:p>
            <a:p>
              <a:pPr indent="0" lvl="0" marL="0" rtl="0" algn="l">
                <a:spcBef>
                  <a:spcPts val="0"/>
                </a:spcBef>
                <a:spcAft>
                  <a:spcPts val="0"/>
                </a:spcAft>
                <a:buNone/>
              </a:pPr>
              <a:r>
                <a:rPr lang="pt-BR">
                  <a:latin typeface="Roboto Mono"/>
                  <a:ea typeface="Roboto Mono"/>
                  <a:cs typeface="Roboto Mono"/>
                  <a:sym typeface="Roboto Mono"/>
                </a:rPr>
                <a:t>  </a:t>
              </a:r>
              <a:r>
                <a:rPr b="1" lang="pt-BR">
                  <a:solidFill>
                    <a:srgbClr val="700080"/>
                  </a:solidFill>
                  <a:latin typeface="Roboto Mono"/>
                  <a:ea typeface="Roboto Mono"/>
                  <a:cs typeface="Roboto Mono"/>
                  <a:sym typeface="Roboto Mono"/>
                </a:rPr>
                <a:t>return</a:t>
              </a:r>
              <a:r>
                <a:rPr lang="pt-BR">
                  <a:latin typeface="Roboto Mono"/>
                  <a:ea typeface="Roboto Mono"/>
                  <a:cs typeface="Roboto Mono"/>
                  <a:sym typeface="Roboto Mono"/>
                </a:rPr>
                <a:t> (</a:t>
              </a:r>
              <a:endParaRPr>
                <a:latin typeface="Roboto Mono"/>
                <a:ea typeface="Roboto Mono"/>
                <a:cs typeface="Roboto Mono"/>
                <a:sym typeface="Roboto Mono"/>
              </a:endParaRPr>
            </a:p>
            <a:p>
              <a:pPr indent="0" lvl="0" marL="0" rtl="0" algn="l">
                <a:spcBef>
                  <a:spcPts val="0"/>
                </a:spcBef>
                <a:spcAft>
                  <a:spcPts val="0"/>
                </a:spcAft>
                <a:buNone/>
              </a:pPr>
              <a:r>
                <a:rPr lang="pt-BR">
                  <a:latin typeface="Roboto Mono"/>
                  <a:ea typeface="Roboto Mono"/>
                  <a:cs typeface="Roboto Mono"/>
                  <a:sym typeface="Roboto Mono"/>
                </a:rPr>
                <a:t>    &lt;</a:t>
              </a:r>
              <a:r>
                <a:rPr lang="pt-BR">
                  <a:solidFill>
                    <a:srgbClr val="107000"/>
                  </a:solidFill>
                  <a:latin typeface="Roboto Mono"/>
                  <a:ea typeface="Roboto Mono"/>
                  <a:cs typeface="Roboto Mono"/>
                  <a:sym typeface="Roboto Mono"/>
                </a:rPr>
                <a:t>nav</a:t>
              </a:r>
              <a:r>
                <a:rPr lang="pt-BR">
                  <a:latin typeface="Roboto Mono"/>
                  <a:ea typeface="Roboto Mono"/>
                  <a:cs typeface="Roboto Mono"/>
                  <a:sym typeface="Roboto Mono"/>
                </a:rPr>
                <a:t> </a:t>
              </a:r>
              <a:r>
                <a:rPr lang="pt-BR">
                  <a:solidFill>
                    <a:srgbClr val="0000C0"/>
                  </a:solidFill>
                  <a:latin typeface="Roboto Mono"/>
                  <a:ea typeface="Roboto Mono"/>
                  <a:cs typeface="Roboto Mono"/>
                  <a:sym typeface="Roboto Mono"/>
                </a:rPr>
                <a:t>style</a:t>
              </a:r>
              <a:r>
                <a:rPr lang="pt-BR">
                  <a:latin typeface="Roboto Mono"/>
                  <a:ea typeface="Roboto Mono"/>
                  <a:cs typeface="Roboto Mono"/>
                  <a:sym typeface="Roboto Mono"/>
                </a:rPr>
                <a:t>={</a:t>
              </a:r>
              <a:r>
                <a:rPr lang="pt-BR">
                  <a:solidFill>
                    <a:srgbClr val="1AB1CD"/>
                  </a:solidFill>
                  <a:latin typeface="Roboto Mono"/>
                  <a:ea typeface="Roboto Mono"/>
                  <a:cs typeface="Roboto Mono"/>
                  <a:sym typeface="Roboto Mono"/>
                </a:rPr>
                <a:t>navStyle</a:t>
              </a:r>
              <a:r>
                <a:rPr lang="pt-BR">
                  <a:latin typeface="Roboto Mono"/>
                  <a:ea typeface="Roboto Mono"/>
                  <a:cs typeface="Roboto Mono"/>
                  <a:sym typeface="Roboto Mono"/>
                </a:rPr>
                <a:t>}&gt;</a:t>
              </a:r>
              <a:endParaRPr>
                <a:latin typeface="Roboto Mono"/>
                <a:ea typeface="Roboto Mono"/>
                <a:cs typeface="Roboto Mono"/>
                <a:sym typeface="Roboto Mono"/>
              </a:endParaRPr>
            </a:p>
            <a:p>
              <a:pPr indent="0" lvl="0" marL="0" rtl="0" algn="l">
                <a:spcBef>
                  <a:spcPts val="0"/>
                </a:spcBef>
                <a:spcAft>
                  <a:spcPts val="0"/>
                </a:spcAft>
                <a:buNone/>
              </a:pPr>
              <a:r>
                <a:rPr lang="pt-BR">
                  <a:latin typeface="Roboto Mono"/>
                  <a:ea typeface="Roboto Mono"/>
                  <a:cs typeface="Roboto Mono"/>
                  <a:sym typeface="Roboto Mono"/>
                </a:rPr>
                <a:t>      {</a:t>
              </a:r>
              <a:r>
                <a:rPr lang="pt-BR">
                  <a:solidFill>
                    <a:srgbClr val="1AB1CD"/>
                  </a:solidFill>
                  <a:latin typeface="Roboto Mono"/>
                  <a:ea typeface="Roboto Mono"/>
                  <a:cs typeface="Roboto Mono"/>
                  <a:sym typeface="Roboto Mono"/>
                </a:rPr>
                <a:t>pages</a:t>
              </a:r>
              <a:r>
                <a:rPr lang="pt-BR">
                  <a:latin typeface="Roboto Mono"/>
                  <a:ea typeface="Roboto Mono"/>
                  <a:cs typeface="Roboto Mono"/>
                  <a:sym typeface="Roboto Mono"/>
                </a:rPr>
                <a:t>.</a:t>
              </a:r>
              <a:r>
                <a:rPr lang="pt-BR">
                  <a:solidFill>
                    <a:srgbClr val="572000"/>
                  </a:solidFill>
                  <a:latin typeface="Roboto Mono"/>
                  <a:ea typeface="Roboto Mono"/>
                  <a:cs typeface="Roboto Mono"/>
                  <a:sym typeface="Roboto Mono"/>
                </a:rPr>
                <a:t>map</a:t>
              </a:r>
              <a:r>
                <a:rPr lang="pt-BR">
                  <a:latin typeface="Roboto Mono"/>
                  <a:ea typeface="Roboto Mono"/>
                  <a:cs typeface="Roboto Mono"/>
                  <a:sym typeface="Roboto Mono"/>
                </a:rPr>
                <a:t>(({ </a:t>
              </a:r>
              <a:r>
                <a:rPr lang="pt-BR">
                  <a:solidFill>
                    <a:srgbClr val="572000"/>
                  </a:solidFill>
                  <a:latin typeface="Roboto Mono"/>
                  <a:ea typeface="Roboto Mono"/>
                  <a:cs typeface="Roboto Mono"/>
                  <a:sym typeface="Roboto Mono"/>
                </a:rPr>
                <a:t>route</a:t>
              </a:r>
              <a:r>
                <a:rPr lang="pt-BR">
                  <a:latin typeface="Roboto Mono"/>
                  <a:ea typeface="Roboto Mono"/>
                  <a:cs typeface="Roboto Mono"/>
                  <a:sym typeface="Roboto Mono"/>
                </a:rPr>
                <a:t>, </a:t>
              </a:r>
              <a:r>
                <a:rPr lang="pt-BR">
                  <a:solidFill>
                    <a:srgbClr val="572000"/>
                  </a:solidFill>
                  <a:latin typeface="Roboto Mono"/>
                  <a:ea typeface="Roboto Mono"/>
                  <a:cs typeface="Roboto Mono"/>
                  <a:sym typeface="Roboto Mono"/>
                </a:rPr>
                <a:t>name</a:t>
              </a:r>
              <a:r>
                <a:rPr lang="pt-BR">
                  <a:latin typeface="Roboto Mono"/>
                  <a:ea typeface="Roboto Mono"/>
                  <a:cs typeface="Roboto Mono"/>
                  <a:sym typeface="Roboto Mono"/>
                </a:rPr>
                <a:t> }) </a:t>
              </a:r>
              <a:r>
                <a:rPr b="1" lang="pt-BR">
                  <a:solidFill>
                    <a:srgbClr val="EE11FF"/>
                  </a:solidFill>
                  <a:latin typeface="Roboto Mono"/>
                  <a:ea typeface="Roboto Mono"/>
                  <a:cs typeface="Roboto Mono"/>
                  <a:sym typeface="Roboto Mono"/>
                </a:rPr>
                <a:t>=&gt;</a:t>
              </a:r>
              <a:r>
                <a:rPr lang="pt-BR">
                  <a:latin typeface="Roboto Mono"/>
                  <a:ea typeface="Roboto Mono"/>
                  <a:cs typeface="Roboto Mono"/>
                  <a:sym typeface="Roboto Mono"/>
                </a:rPr>
                <a:t> (</a:t>
              </a:r>
              <a:endParaRPr>
                <a:latin typeface="Roboto Mono"/>
                <a:ea typeface="Roboto Mono"/>
                <a:cs typeface="Roboto Mono"/>
                <a:sym typeface="Roboto Mono"/>
              </a:endParaRPr>
            </a:p>
            <a:p>
              <a:pPr indent="0" lvl="0" marL="0" rtl="0" algn="l">
                <a:spcBef>
                  <a:spcPts val="0"/>
                </a:spcBef>
                <a:spcAft>
                  <a:spcPts val="0"/>
                </a:spcAft>
                <a:buNone/>
              </a:pPr>
              <a:r>
                <a:rPr lang="pt-BR">
                  <a:latin typeface="Roboto Mono"/>
                  <a:ea typeface="Roboto Mono"/>
                  <a:cs typeface="Roboto Mono"/>
                  <a:sym typeface="Roboto Mono"/>
                </a:rPr>
                <a:t>        &lt;</a:t>
              </a:r>
              <a:r>
                <a:rPr lang="pt-BR">
                  <a:solidFill>
                    <a:srgbClr val="107000"/>
                  </a:solidFill>
                  <a:latin typeface="Roboto Mono"/>
                  <a:ea typeface="Roboto Mono"/>
                  <a:cs typeface="Roboto Mono"/>
                  <a:sym typeface="Roboto Mono"/>
                </a:rPr>
                <a:t>a</a:t>
              </a:r>
              <a:r>
                <a:rPr lang="pt-BR">
                  <a:latin typeface="Roboto Mono"/>
                  <a:ea typeface="Roboto Mono"/>
                  <a:cs typeface="Roboto Mono"/>
                  <a:sym typeface="Roboto Mono"/>
                </a:rPr>
                <a:t> </a:t>
              </a:r>
              <a:r>
                <a:rPr lang="pt-BR">
                  <a:solidFill>
                    <a:srgbClr val="0000C0"/>
                  </a:solidFill>
                  <a:latin typeface="Roboto Mono"/>
                  <a:ea typeface="Roboto Mono"/>
                  <a:cs typeface="Roboto Mono"/>
                  <a:sym typeface="Roboto Mono"/>
                </a:rPr>
                <a:t>key</a:t>
              </a:r>
              <a:r>
                <a:rPr lang="pt-BR">
                  <a:latin typeface="Roboto Mono"/>
                  <a:ea typeface="Roboto Mono"/>
                  <a:cs typeface="Roboto Mono"/>
                  <a:sym typeface="Roboto Mono"/>
                </a:rPr>
                <a:t>={</a:t>
              </a:r>
              <a:r>
                <a:rPr lang="pt-BR">
                  <a:solidFill>
                    <a:srgbClr val="1AB1CD"/>
                  </a:solidFill>
                  <a:latin typeface="Roboto Mono"/>
                  <a:ea typeface="Roboto Mono"/>
                  <a:cs typeface="Roboto Mono"/>
                  <a:sym typeface="Roboto Mono"/>
                </a:rPr>
                <a:t>route</a:t>
              </a:r>
              <a:r>
                <a:rPr lang="pt-BR">
                  <a:latin typeface="Roboto Mono"/>
                  <a:ea typeface="Roboto Mono"/>
                  <a:cs typeface="Roboto Mono"/>
                  <a:sym typeface="Roboto Mono"/>
                </a:rPr>
                <a:t>} </a:t>
              </a:r>
              <a:r>
                <a:rPr lang="pt-BR">
                  <a:solidFill>
                    <a:srgbClr val="0000C0"/>
                  </a:solidFill>
                  <a:latin typeface="Roboto Mono"/>
                  <a:ea typeface="Roboto Mono"/>
                  <a:cs typeface="Roboto Mono"/>
                  <a:sym typeface="Roboto Mono"/>
                </a:rPr>
                <a:t>style</a:t>
              </a:r>
              <a:r>
                <a:rPr lang="pt-BR">
                  <a:latin typeface="Roboto Mono"/>
                  <a:ea typeface="Roboto Mono"/>
                  <a:cs typeface="Roboto Mono"/>
                  <a:sym typeface="Roboto Mono"/>
                </a:rPr>
                <a:t>={</a:t>
              </a:r>
              <a:r>
                <a:rPr lang="pt-BR">
                  <a:solidFill>
                    <a:srgbClr val="1AB1CD"/>
                  </a:solidFill>
                  <a:latin typeface="Roboto Mono"/>
                  <a:ea typeface="Roboto Mono"/>
                  <a:cs typeface="Roboto Mono"/>
                  <a:sym typeface="Roboto Mono"/>
                </a:rPr>
                <a:t>liStyle</a:t>
              </a:r>
              <a:r>
                <a:rPr lang="pt-BR">
                  <a:latin typeface="Roboto Mono"/>
                  <a:ea typeface="Roboto Mono"/>
                  <a:cs typeface="Roboto Mono"/>
                  <a:sym typeface="Roboto Mono"/>
                </a:rPr>
                <a:t>} </a:t>
              </a:r>
              <a:r>
                <a:rPr lang="pt-BR">
                  <a:solidFill>
                    <a:srgbClr val="0000C0"/>
                  </a:solidFill>
                  <a:latin typeface="Roboto Mono"/>
                  <a:ea typeface="Roboto Mono"/>
                  <a:cs typeface="Roboto Mono"/>
                  <a:sym typeface="Roboto Mono"/>
                </a:rPr>
                <a:t>href</a:t>
              </a:r>
              <a:r>
                <a:rPr lang="pt-BR">
                  <a:latin typeface="Roboto Mono"/>
                  <a:ea typeface="Roboto Mono"/>
                  <a:cs typeface="Roboto Mono"/>
                  <a:sym typeface="Roboto Mono"/>
                </a:rPr>
                <a:t>={</a:t>
              </a:r>
              <a:r>
                <a:rPr lang="pt-BR">
                  <a:solidFill>
                    <a:srgbClr val="1AB1CD"/>
                  </a:solidFill>
                  <a:latin typeface="Roboto Mono"/>
                  <a:ea typeface="Roboto Mono"/>
                  <a:cs typeface="Roboto Mono"/>
                  <a:sym typeface="Roboto Mono"/>
                </a:rPr>
                <a:t>route</a:t>
              </a:r>
              <a:r>
                <a:rPr lang="pt-BR">
                  <a:latin typeface="Roboto Mono"/>
                  <a:ea typeface="Roboto Mono"/>
                  <a:cs typeface="Roboto Mono"/>
                  <a:sym typeface="Roboto Mono"/>
                </a:rPr>
                <a:t>}&gt;</a:t>
              </a:r>
              <a:endParaRPr>
                <a:latin typeface="Roboto Mono"/>
                <a:ea typeface="Roboto Mono"/>
                <a:cs typeface="Roboto Mono"/>
                <a:sym typeface="Roboto Mono"/>
              </a:endParaRPr>
            </a:p>
            <a:p>
              <a:pPr indent="0" lvl="0" marL="0" rtl="0" algn="l">
                <a:spcBef>
                  <a:spcPts val="0"/>
                </a:spcBef>
                <a:spcAft>
                  <a:spcPts val="0"/>
                </a:spcAft>
                <a:buNone/>
              </a:pPr>
              <a:r>
                <a:rPr lang="pt-BR">
                  <a:latin typeface="Roboto Mono"/>
                  <a:ea typeface="Roboto Mono"/>
                  <a:cs typeface="Roboto Mono"/>
                  <a:sym typeface="Roboto Mono"/>
                </a:rPr>
                <a:t>          {</a:t>
              </a:r>
              <a:r>
                <a:rPr lang="pt-BR">
                  <a:solidFill>
                    <a:srgbClr val="1AB1CD"/>
                  </a:solidFill>
                  <a:latin typeface="Roboto Mono"/>
                  <a:ea typeface="Roboto Mono"/>
                  <a:cs typeface="Roboto Mono"/>
                  <a:sym typeface="Roboto Mono"/>
                </a:rPr>
                <a:t>name</a:t>
              </a:r>
              <a:r>
                <a:rPr lang="pt-BR">
                  <a:latin typeface="Roboto Mono"/>
                  <a:ea typeface="Roboto Mono"/>
                  <a:cs typeface="Roboto Mono"/>
                  <a:sym typeface="Roboto Mono"/>
                </a:rPr>
                <a:t>}</a:t>
              </a:r>
              <a:endParaRPr>
                <a:latin typeface="Roboto Mono"/>
                <a:ea typeface="Roboto Mono"/>
                <a:cs typeface="Roboto Mono"/>
                <a:sym typeface="Roboto Mono"/>
              </a:endParaRPr>
            </a:p>
            <a:p>
              <a:pPr indent="0" lvl="0" marL="0" rtl="0" algn="l">
                <a:spcBef>
                  <a:spcPts val="0"/>
                </a:spcBef>
                <a:spcAft>
                  <a:spcPts val="0"/>
                </a:spcAft>
                <a:buNone/>
              </a:pPr>
              <a:r>
                <a:rPr lang="pt-BR">
                  <a:latin typeface="Roboto Mono"/>
                  <a:ea typeface="Roboto Mono"/>
                  <a:cs typeface="Roboto Mono"/>
                  <a:sym typeface="Roboto Mono"/>
                </a:rPr>
                <a:t>        &lt;/</a:t>
              </a:r>
              <a:r>
                <a:rPr lang="pt-BR">
                  <a:solidFill>
                    <a:srgbClr val="107000"/>
                  </a:solidFill>
                  <a:latin typeface="Roboto Mono"/>
                  <a:ea typeface="Roboto Mono"/>
                  <a:cs typeface="Roboto Mono"/>
                  <a:sym typeface="Roboto Mono"/>
                </a:rPr>
                <a:t>a</a:t>
              </a:r>
              <a:r>
                <a:rPr lang="pt-BR">
                  <a:latin typeface="Roboto Mono"/>
                  <a:ea typeface="Roboto Mono"/>
                  <a:cs typeface="Roboto Mono"/>
                  <a:sym typeface="Roboto Mono"/>
                </a:rPr>
                <a:t>&gt;</a:t>
              </a:r>
              <a:endParaRPr>
                <a:latin typeface="Roboto Mono"/>
                <a:ea typeface="Roboto Mono"/>
                <a:cs typeface="Roboto Mono"/>
                <a:sym typeface="Roboto Mono"/>
              </a:endParaRPr>
            </a:p>
            <a:p>
              <a:pPr indent="0" lvl="0" marL="0" rtl="0" algn="l">
                <a:spcBef>
                  <a:spcPts val="0"/>
                </a:spcBef>
                <a:spcAft>
                  <a:spcPts val="0"/>
                </a:spcAft>
                <a:buNone/>
              </a:pPr>
              <a:r>
                <a:rPr lang="pt-BR">
                  <a:latin typeface="Roboto Mono"/>
                  <a:ea typeface="Roboto Mono"/>
                  <a:cs typeface="Roboto Mono"/>
                  <a:sym typeface="Roboto Mono"/>
                </a:rPr>
                <a:t>       ))}</a:t>
              </a:r>
              <a:endParaRPr>
                <a:latin typeface="Roboto Mono"/>
                <a:ea typeface="Roboto Mono"/>
                <a:cs typeface="Roboto Mono"/>
                <a:sym typeface="Roboto Mono"/>
              </a:endParaRPr>
            </a:p>
            <a:p>
              <a:pPr indent="0" lvl="0" marL="0" rtl="0" algn="l">
                <a:spcBef>
                  <a:spcPts val="0"/>
                </a:spcBef>
                <a:spcAft>
                  <a:spcPts val="0"/>
                </a:spcAft>
                <a:buNone/>
              </a:pPr>
              <a:r>
                <a:rPr lang="pt-BR">
                  <a:latin typeface="Roboto Mono"/>
                  <a:ea typeface="Roboto Mono"/>
                  <a:cs typeface="Roboto Mono"/>
                  <a:sym typeface="Roboto Mono"/>
                </a:rPr>
                <a:t>    &lt;/</a:t>
              </a:r>
              <a:r>
                <a:rPr lang="pt-BR">
                  <a:solidFill>
                    <a:srgbClr val="107000"/>
                  </a:solidFill>
                  <a:latin typeface="Roboto Mono"/>
                  <a:ea typeface="Roboto Mono"/>
                  <a:cs typeface="Roboto Mono"/>
                  <a:sym typeface="Roboto Mono"/>
                </a:rPr>
                <a:t>nav</a:t>
              </a:r>
              <a:r>
                <a:rPr lang="pt-BR">
                  <a:latin typeface="Roboto Mono"/>
                  <a:ea typeface="Roboto Mono"/>
                  <a:cs typeface="Roboto Mono"/>
                  <a:sym typeface="Roboto Mono"/>
                </a:rPr>
                <a:t>&gt;</a:t>
              </a:r>
              <a:endParaRPr>
                <a:latin typeface="Roboto Mono"/>
                <a:ea typeface="Roboto Mono"/>
                <a:cs typeface="Roboto Mono"/>
                <a:sym typeface="Roboto Mono"/>
              </a:endParaRPr>
            </a:p>
            <a:p>
              <a:pPr indent="0" lvl="0" marL="0" rtl="0" algn="l">
                <a:spcBef>
                  <a:spcPts val="0"/>
                </a:spcBef>
                <a:spcAft>
                  <a:spcPts val="0"/>
                </a:spcAft>
                <a:buNone/>
              </a:pPr>
              <a:r>
                <a:rPr lang="pt-BR">
                  <a:latin typeface="Roboto Mono"/>
                  <a:ea typeface="Roboto Mono"/>
                  <a:cs typeface="Roboto Mono"/>
                  <a:sym typeface="Roboto Mono"/>
                </a:rPr>
                <a:t>  );</a:t>
              </a:r>
              <a:endParaRPr>
                <a:latin typeface="Roboto Mono"/>
                <a:ea typeface="Roboto Mono"/>
                <a:cs typeface="Roboto Mono"/>
                <a:sym typeface="Roboto Mono"/>
              </a:endParaRPr>
            </a:p>
            <a:p>
              <a:pPr indent="0" lvl="0" marL="0" rtl="0" algn="l">
                <a:spcBef>
                  <a:spcPts val="0"/>
                </a:spcBef>
                <a:spcAft>
                  <a:spcPts val="0"/>
                </a:spcAft>
                <a:buNone/>
              </a:pPr>
              <a:r>
                <a:rPr lang="pt-BR">
                  <a:latin typeface="Roboto Mono"/>
                  <a:ea typeface="Roboto Mono"/>
                  <a:cs typeface="Roboto Mono"/>
                  <a:sym typeface="Roboto Mono"/>
                </a:rPr>
                <a:t>}</a:t>
              </a:r>
              <a:endParaRPr>
                <a:latin typeface="Roboto Mono"/>
                <a:ea typeface="Roboto Mono"/>
                <a:cs typeface="Roboto Mono"/>
                <a:sym typeface="Roboto Mono"/>
              </a:endParaRPr>
            </a:p>
          </p:txBody>
        </p:sp>
      </p:grpSp>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451" name="Shape 451"/>
        <p:cNvGrpSpPr/>
        <p:nvPr/>
      </p:nvGrpSpPr>
      <p:grpSpPr>
        <a:xfrm>
          <a:off x="0" y="0"/>
          <a:ext cx="0" cy="0"/>
          <a:chOff x="0" y="0"/>
          <a:chExt cx="0" cy="0"/>
        </a:xfrm>
      </p:grpSpPr>
      <p:sp>
        <p:nvSpPr>
          <p:cNvPr id="452" name="Google Shape;452;p31"/>
          <p:cNvSpPr txBox="1"/>
          <p:nvPr/>
        </p:nvSpPr>
        <p:spPr>
          <a:xfrm>
            <a:off x="1979675" y="646000"/>
            <a:ext cx="7947600" cy="649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rgbClr val="000000"/>
              </a:buClr>
              <a:buSzPts val="2900"/>
              <a:buFont typeface="Arial"/>
              <a:buNone/>
            </a:pPr>
            <a:r>
              <a:rPr b="1" lang="pt-BR" sz="2900">
                <a:solidFill>
                  <a:schemeClr val="accent3"/>
                </a:solidFill>
                <a:latin typeface="Barlow Condensed"/>
                <a:ea typeface="Barlow Condensed"/>
                <a:cs typeface="Barlow Condensed"/>
                <a:sym typeface="Barlow Condensed"/>
              </a:rPr>
              <a:t>Adicionando pages à </a:t>
            </a:r>
            <a:r>
              <a:rPr b="1" lang="pt-BR" sz="2900">
                <a:solidFill>
                  <a:schemeClr val="accent3"/>
                </a:solidFill>
                <a:latin typeface="Barlow Condensed"/>
                <a:ea typeface="Barlow Condensed"/>
                <a:cs typeface="Barlow Condensed"/>
                <a:sym typeface="Barlow Condensed"/>
              </a:rPr>
              <a:t>Navbar</a:t>
            </a:r>
            <a:endParaRPr b="1" i="0" sz="2900" u="none" cap="none" strike="noStrike">
              <a:solidFill>
                <a:schemeClr val="accent3"/>
              </a:solidFill>
              <a:latin typeface="Barlow Condensed"/>
              <a:ea typeface="Barlow Condensed"/>
              <a:cs typeface="Barlow Condensed"/>
              <a:sym typeface="Barlow Condensed"/>
            </a:endParaRPr>
          </a:p>
        </p:txBody>
      </p:sp>
      <p:grpSp>
        <p:nvGrpSpPr>
          <p:cNvPr id="453" name="Google Shape;453;p31"/>
          <p:cNvGrpSpPr/>
          <p:nvPr/>
        </p:nvGrpSpPr>
        <p:grpSpPr>
          <a:xfrm>
            <a:off x="8735250" y="158012"/>
            <a:ext cx="3224150" cy="353150"/>
            <a:chOff x="8735250" y="158012"/>
            <a:chExt cx="3224150" cy="353150"/>
          </a:xfrm>
        </p:grpSpPr>
        <p:sp>
          <p:nvSpPr>
            <p:cNvPr id="454" name="Google Shape;454;p31"/>
            <p:cNvSpPr txBox="1"/>
            <p:nvPr/>
          </p:nvSpPr>
          <p:spPr>
            <a:xfrm>
              <a:off x="8735250" y="196825"/>
              <a:ext cx="2699400" cy="312300"/>
            </a:xfrm>
            <a:prstGeom prst="rect">
              <a:avLst/>
            </a:prstGeom>
            <a:noFill/>
            <a:ln>
              <a:noFill/>
            </a:ln>
          </p:spPr>
          <p:txBody>
            <a:bodyPr anchorCtr="0" anchor="t" bIns="68575" lIns="68575" spcFirstLastPara="1" rIns="68575" wrap="square" tIns="68575">
              <a:noAutofit/>
            </a:bodyPr>
            <a:lstStyle/>
            <a:p>
              <a:pPr indent="0" lvl="0" marL="0" marR="0" rtl="0" algn="ctr">
                <a:lnSpc>
                  <a:spcPct val="100000"/>
                </a:lnSpc>
                <a:spcBef>
                  <a:spcPts val="0"/>
                </a:spcBef>
                <a:spcAft>
                  <a:spcPts val="0"/>
                </a:spcAft>
                <a:buClr>
                  <a:srgbClr val="000000"/>
                </a:buClr>
                <a:buSzPts val="900"/>
                <a:buFont typeface="Arial"/>
                <a:buNone/>
              </a:pPr>
              <a:r>
                <a:rPr b="0" i="1" lang="pt-BR" sz="900" u="none" cap="none" strike="noStrike">
                  <a:solidFill>
                    <a:srgbClr val="FF6002"/>
                  </a:solidFill>
                  <a:latin typeface="Barlow"/>
                  <a:ea typeface="Barlow"/>
                  <a:cs typeface="Barlow"/>
                  <a:sym typeface="Barlow"/>
                </a:rPr>
                <a:t>© CESAR School 2024 | Todos os Direitos Reservados </a:t>
              </a:r>
              <a:endParaRPr b="0" i="1" sz="900" u="none" cap="none" strike="noStrike">
                <a:solidFill>
                  <a:srgbClr val="FF6002"/>
                </a:solidFill>
                <a:latin typeface="Barlow"/>
                <a:ea typeface="Barlow"/>
                <a:cs typeface="Barlow"/>
                <a:sym typeface="Barlow"/>
              </a:endParaRPr>
            </a:p>
          </p:txBody>
        </p:sp>
        <p:pic>
          <p:nvPicPr>
            <p:cNvPr id="455" name="Google Shape;455;p31"/>
            <p:cNvPicPr preferRelativeResize="0"/>
            <p:nvPr/>
          </p:nvPicPr>
          <p:blipFill rotWithShape="1">
            <a:blip r:embed="rId3">
              <a:alphaModFix/>
            </a:blip>
            <a:srcRect b="0" l="0" r="0" t="0"/>
            <a:stretch/>
          </p:blipFill>
          <p:spPr>
            <a:xfrm>
              <a:off x="11562904" y="158012"/>
              <a:ext cx="396496" cy="353150"/>
            </a:xfrm>
            <a:prstGeom prst="rect">
              <a:avLst/>
            </a:prstGeom>
            <a:noFill/>
            <a:ln>
              <a:noFill/>
            </a:ln>
          </p:spPr>
        </p:pic>
      </p:grpSp>
      <p:sp>
        <p:nvSpPr>
          <p:cNvPr id="456" name="Google Shape;456;p31"/>
          <p:cNvSpPr/>
          <p:nvPr/>
        </p:nvSpPr>
        <p:spPr>
          <a:xfrm rot="5400000">
            <a:off x="763829" y="1159192"/>
            <a:ext cx="649296" cy="1298754"/>
          </a:xfrm>
          <a:custGeom>
            <a:rect b="b" l="l" r="r" t="t"/>
            <a:pathLst>
              <a:path extrusionOk="0" h="21600" w="21600">
                <a:moveTo>
                  <a:pt x="0" y="21600"/>
                </a:moveTo>
                <a:cubicBezTo>
                  <a:pt x="11927" y="21600"/>
                  <a:pt x="21600" y="16764"/>
                  <a:pt x="21600" y="10800"/>
                </a:cubicBezTo>
                <a:cubicBezTo>
                  <a:pt x="21600" y="4836"/>
                  <a:pt x="11927" y="0"/>
                  <a:pt x="0" y="0"/>
                </a:cubicBezTo>
                <a:lnTo>
                  <a:pt x="0" y="21600"/>
                </a:lnTo>
                <a:close/>
              </a:path>
            </a:pathLst>
          </a:custGeom>
          <a:solidFill>
            <a:schemeClr val="accent3"/>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3200"/>
              <a:buFont typeface="Helvetica Neue"/>
              <a:buNone/>
            </a:pPr>
            <a:r>
              <a:t/>
            </a:r>
            <a:endParaRPr b="0" i="0" sz="3200" u="none" cap="none" strike="noStrike">
              <a:solidFill>
                <a:srgbClr val="FFFFFF"/>
              </a:solidFill>
              <a:latin typeface="Helvetica Neue"/>
              <a:ea typeface="Helvetica Neue"/>
              <a:cs typeface="Helvetica Neue"/>
              <a:sym typeface="Helvetica Neue"/>
            </a:endParaRPr>
          </a:p>
        </p:txBody>
      </p:sp>
      <p:sp>
        <p:nvSpPr>
          <p:cNvPr id="457" name="Google Shape;457;p31"/>
          <p:cNvSpPr/>
          <p:nvPr/>
        </p:nvSpPr>
        <p:spPr>
          <a:xfrm rot="-5400000">
            <a:off x="349598" y="2135534"/>
            <a:ext cx="1298700" cy="1298700"/>
          </a:xfrm>
          <a:prstGeom prst="blockArc">
            <a:avLst>
              <a:gd fmla="val 16177594" name="adj1"/>
              <a:gd fmla="val 163005" name="adj2"/>
              <a:gd fmla="val 18326" name="adj3"/>
            </a:avLst>
          </a:prstGeom>
          <a:solidFill>
            <a:schemeClr val="lt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8" name="Google Shape;458;p31"/>
          <p:cNvSpPr/>
          <p:nvPr/>
        </p:nvSpPr>
        <p:spPr>
          <a:xfrm>
            <a:off x="349598" y="2135413"/>
            <a:ext cx="1298700" cy="1298700"/>
          </a:xfrm>
          <a:prstGeom prst="blockArc">
            <a:avLst>
              <a:gd fmla="val 16177594" name="adj1"/>
              <a:gd fmla="val 163005" name="adj2"/>
              <a:gd fmla="val 18326" name="adj3"/>
            </a:avLst>
          </a:prstGeom>
          <a:solidFill>
            <a:schemeClr val="lt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59" name="Google Shape;459;p31"/>
          <p:cNvSpPr/>
          <p:nvPr/>
        </p:nvSpPr>
        <p:spPr>
          <a:xfrm rot="10800000">
            <a:off x="347751" y="2154862"/>
            <a:ext cx="1298700" cy="1298700"/>
          </a:xfrm>
          <a:prstGeom prst="blockArc">
            <a:avLst>
              <a:gd fmla="val 16177594" name="adj1"/>
              <a:gd fmla="val 163005" name="adj2"/>
              <a:gd fmla="val 18326" name="adj3"/>
            </a:avLst>
          </a:prstGeom>
          <a:solidFill>
            <a:schemeClr val="lt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60" name="Google Shape;460;p31"/>
          <p:cNvSpPr/>
          <p:nvPr/>
        </p:nvSpPr>
        <p:spPr>
          <a:xfrm rot="5400000">
            <a:off x="674375" y="509896"/>
            <a:ext cx="649296" cy="1298754"/>
          </a:xfrm>
          <a:custGeom>
            <a:rect b="b" l="l" r="r" t="t"/>
            <a:pathLst>
              <a:path extrusionOk="0" h="21600" w="21600">
                <a:moveTo>
                  <a:pt x="0" y="21600"/>
                </a:moveTo>
                <a:cubicBezTo>
                  <a:pt x="11927" y="21600"/>
                  <a:pt x="21600" y="16764"/>
                  <a:pt x="21600" y="10800"/>
                </a:cubicBezTo>
                <a:cubicBezTo>
                  <a:pt x="21600" y="4836"/>
                  <a:pt x="11927" y="0"/>
                  <a:pt x="0" y="0"/>
                </a:cubicBezTo>
                <a:lnTo>
                  <a:pt x="0" y="21600"/>
                </a:lnTo>
                <a:close/>
              </a:path>
            </a:pathLst>
          </a:custGeom>
          <a:solidFill>
            <a:schemeClr val="accent3"/>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3200"/>
              <a:buFont typeface="Helvetica Neue"/>
              <a:buNone/>
            </a:pPr>
            <a:r>
              <a:t/>
            </a:r>
            <a:endParaRPr b="0" i="0" sz="3200" u="none" cap="none" strike="noStrike">
              <a:solidFill>
                <a:srgbClr val="FFFFFF"/>
              </a:solidFill>
              <a:latin typeface="Helvetica Neue"/>
              <a:ea typeface="Helvetica Neue"/>
              <a:cs typeface="Helvetica Neue"/>
              <a:sym typeface="Helvetica Neue"/>
            </a:endParaRPr>
          </a:p>
        </p:txBody>
      </p:sp>
      <p:sp>
        <p:nvSpPr>
          <p:cNvPr id="461" name="Google Shape;461;p31"/>
          <p:cNvSpPr txBox="1"/>
          <p:nvPr/>
        </p:nvSpPr>
        <p:spPr>
          <a:xfrm>
            <a:off x="1979675" y="1382950"/>
            <a:ext cx="8835000" cy="780300"/>
          </a:xfrm>
          <a:prstGeom prst="rect">
            <a:avLst/>
          </a:prstGeom>
          <a:noFill/>
          <a:ln>
            <a:noFill/>
          </a:ln>
        </p:spPr>
        <p:txBody>
          <a:bodyPr anchorCtr="0" anchor="t" bIns="91425" lIns="91425" spcFirstLastPara="1" rIns="91425" wrap="square" tIns="91425">
            <a:spAutoFit/>
          </a:bodyPr>
          <a:lstStyle/>
          <a:p>
            <a:pPr indent="0" lvl="0" marL="0" marR="0" rtl="0" algn="l">
              <a:lnSpc>
                <a:spcPct val="115000"/>
              </a:lnSpc>
              <a:spcBef>
                <a:spcPts val="0"/>
              </a:spcBef>
              <a:spcAft>
                <a:spcPts val="0"/>
              </a:spcAft>
              <a:buNone/>
            </a:pPr>
            <a:r>
              <a:rPr lang="pt-BR" sz="1800">
                <a:solidFill>
                  <a:schemeClr val="dk1"/>
                </a:solidFill>
                <a:latin typeface="Barlow"/>
                <a:ea typeface="Barlow"/>
                <a:cs typeface="Barlow"/>
                <a:sym typeface="Barlow"/>
              </a:rPr>
              <a:t>Primeiro precisamos importar nossa Navbar no App, depois, criamos</a:t>
            </a:r>
            <a:r>
              <a:rPr lang="pt-BR" sz="1800">
                <a:solidFill>
                  <a:schemeClr val="dk1"/>
                </a:solidFill>
                <a:latin typeface="Barlow"/>
                <a:ea typeface="Barlow"/>
                <a:cs typeface="Barlow"/>
                <a:sym typeface="Barlow"/>
              </a:rPr>
              <a:t> uma constante com o objeto de lista de pages:</a:t>
            </a:r>
            <a:endParaRPr i="0" sz="1400" u="none" cap="none" strike="noStrike">
              <a:solidFill>
                <a:schemeClr val="dk1"/>
              </a:solidFill>
              <a:latin typeface="Barlow"/>
              <a:ea typeface="Barlow"/>
              <a:cs typeface="Barlow"/>
              <a:sym typeface="Barlow"/>
            </a:endParaRPr>
          </a:p>
        </p:txBody>
      </p:sp>
      <p:grpSp>
        <p:nvGrpSpPr>
          <p:cNvPr id="462" name="Google Shape;462;p31"/>
          <p:cNvGrpSpPr/>
          <p:nvPr/>
        </p:nvGrpSpPr>
        <p:grpSpPr>
          <a:xfrm>
            <a:off x="2035381" y="2156486"/>
            <a:ext cx="4970995" cy="3977964"/>
            <a:chOff x="8366651" y="2763197"/>
            <a:chExt cx="6434112" cy="2157364"/>
          </a:xfrm>
        </p:grpSpPr>
        <p:sp>
          <p:nvSpPr>
            <p:cNvPr id="463" name="Google Shape;463;p31"/>
            <p:cNvSpPr txBox="1"/>
            <p:nvPr/>
          </p:nvSpPr>
          <p:spPr>
            <a:xfrm>
              <a:off x="8366651" y="2763197"/>
              <a:ext cx="6434100" cy="163500"/>
            </a:xfrm>
            <a:prstGeom prst="rect">
              <a:avLst/>
            </a:prstGeom>
            <a:solidFill>
              <a:srgbClr val="DD3805"/>
            </a:solidFill>
            <a:ln>
              <a:noFill/>
            </a:ln>
            <a:effectLst>
              <a:outerShdw blurRad="57150" rotWithShape="0" algn="bl" dir="5400000" dist="19050">
                <a:srgbClr val="000000">
                  <a:alpha val="50000"/>
                </a:srgbClr>
              </a:outerShdw>
            </a:effectLst>
          </p:spPr>
          <p:txBody>
            <a:bodyPr anchorCtr="0" anchor="t" bIns="0" lIns="90000" spcFirstLastPara="1" rIns="0" wrap="square" tIns="0">
              <a:noAutofit/>
            </a:bodyPr>
            <a:lstStyle/>
            <a:p>
              <a:pPr indent="0" lvl="0" marL="0" rtl="0" algn="l">
                <a:lnSpc>
                  <a:spcPct val="115000"/>
                </a:lnSpc>
                <a:spcBef>
                  <a:spcPts val="0"/>
                </a:spcBef>
                <a:spcAft>
                  <a:spcPts val="0"/>
                </a:spcAft>
                <a:buNone/>
              </a:pPr>
              <a:r>
                <a:rPr lang="pt-BR" sz="1500">
                  <a:solidFill>
                    <a:srgbClr val="FFFFFF"/>
                  </a:solidFill>
                </a:rPr>
                <a:t>App.jsx</a:t>
              </a:r>
              <a:endParaRPr sz="1500">
                <a:solidFill>
                  <a:srgbClr val="FFFFFF"/>
                </a:solidFill>
              </a:endParaRPr>
            </a:p>
          </p:txBody>
        </p:sp>
        <p:sp>
          <p:nvSpPr>
            <p:cNvPr id="464" name="Google Shape;464;p31"/>
            <p:cNvSpPr txBox="1"/>
            <p:nvPr/>
          </p:nvSpPr>
          <p:spPr>
            <a:xfrm>
              <a:off x="8366664" y="2926762"/>
              <a:ext cx="6434100" cy="1993800"/>
            </a:xfrm>
            <a:prstGeom prst="rect">
              <a:avLst/>
            </a:prstGeom>
            <a:solidFill>
              <a:srgbClr val="FFFFFF"/>
            </a:solidFill>
            <a:ln>
              <a:noFill/>
            </a:ln>
            <a:effectLst>
              <a:outerShdw blurRad="57150" rotWithShape="0" algn="bl" dir="5400000" dist="19050">
                <a:srgbClr val="000000">
                  <a:alpha val="50000"/>
                </a:srgbClr>
              </a:outerShdw>
            </a:effectLst>
          </p:spPr>
          <p:txBody>
            <a:bodyPr anchorCtr="0" anchor="t" bIns="91425" lIns="91425" spcFirstLastPara="1" rIns="91425" wrap="square" tIns="91425">
              <a:noAutofit/>
            </a:bodyPr>
            <a:lstStyle/>
            <a:p>
              <a:pPr indent="0" lvl="0" marL="0" rtl="0" algn="l">
                <a:spcBef>
                  <a:spcPts val="0"/>
                </a:spcBef>
                <a:spcAft>
                  <a:spcPts val="0"/>
                </a:spcAft>
                <a:buNone/>
              </a:pPr>
              <a:r>
                <a:rPr b="1" lang="pt-BR">
                  <a:solidFill>
                    <a:srgbClr val="700080"/>
                  </a:solidFill>
                  <a:latin typeface="Roboto Mono"/>
                  <a:ea typeface="Roboto Mono"/>
                  <a:cs typeface="Roboto Mono"/>
                  <a:sym typeface="Roboto Mono"/>
                </a:rPr>
                <a:t>import</a:t>
              </a:r>
              <a:r>
                <a:rPr lang="pt-BR">
                  <a:latin typeface="Roboto Mono"/>
                  <a:ea typeface="Roboto Mono"/>
                  <a:cs typeface="Roboto Mono"/>
                  <a:sym typeface="Roboto Mono"/>
                </a:rPr>
                <a:t> </a:t>
              </a:r>
              <a:r>
                <a:rPr lang="pt-BR">
                  <a:solidFill>
                    <a:srgbClr val="0000F0"/>
                  </a:solidFill>
                  <a:latin typeface="Roboto Mono"/>
                  <a:ea typeface="Roboto Mono"/>
                  <a:cs typeface="Roboto Mono"/>
                  <a:sym typeface="Roboto Mono"/>
                </a:rPr>
                <a:t>Navbar</a:t>
              </a:r>
              <a:r>
                <a:rPr lang="pt-BR">
                  <a:latin typeface="Roboto Mono"/>
                  <a:ea typeface="Roboto Mono"/>
                  <a:cs typeface="Roboto Mono"/>
                  <a:sym typeface="Roboto Mono"/>
                </a:rPr>
                <a:t> </a:t>
              </a:r>
              <a:r>
                <a:rPr b="1" lang="pt-BR">
                  <a:solidFill>
                    <a:srgbClr val="700080"/>
                  </a:solidFill>
                  <a:latin typeface="Roboto Mono"/>
                  <a:ea typeface="Roboto Mono"/>
                  <a:cs typeface="Roboto Mono"/>
                  <a:sym typeface="Roboto Mono"/>
                </a:rPr>
                <a:t>from</a:t>
              </a:r>
              <a:r>
                <a:rPr lang="pt-BR">
                  <a:latin typeface="Roboto Mono"/>
                  <a:ea typeface="Roboto Mono"/>
                  <a:cs typeface="Roboto Mono"/>
                  <a:sym typeface="Roboto Mono"/>
                </a:rPr>
                <a:t> </a:t>
              </a:r>
              <a:r>
                <a:rPr lang="pt-BR">
                  <a:solidFill>
                    <a:srgbClr val="A01010"/>
                  </a:solidFill>
                  <a:latin typeface="Roboto Mono"/>
                  <a:ea typeface="Roboto Mono"/>
                  <a:cs typeface="Roboto Mono"/>
                  <a:sym typeface="Roboto Mono"/>
                </a:rPr>
                <a:t>"./components/Navbar"</a:t>
              </a:r>
              <a:r>
                <a:rPr lang="pt-BR">
                  <a:latin typeface="Roboto Mono"/>
                  <a:ea typeface="Roboto Mono"/>
                  <a:cs typeface="Roboto Mono"/>
                  <a:sym typeface="Roboto Mono"/>
                </a:rPr>
                <a:t>;</a:t>
              </a:r>
              <a:endParaRPr>
                <a:latin typeface="Roboto Mono"/>
                <a:ea typeface="Roboto Mono"/>
                <a:cs typeface="Roboto Mono"/>
                <a:sym typeface="Roboto Mono"/>
              </a:endParaRPr>
            </a:p>
            <a:p>
              <a:pPr indent="0" lvl="0" marL="0" rtl="0" algn="l">
                <a:spcBef>
                  <a:spcPts val="0"/>
                </a:spcBef>
                <a:spcAft>
                  <a:spcPts val="0"/>
                </a:spcAft>
                <a:buNone/>
              </a:pPr>
              <a:r>
                <a:t/>
              </a:r>
              <a:endParaRPr b="1">
                <a:solidFill>
                  <a:srgbClr val="700080"/>
                </a:solidFill>
                <a:latin typeface="Roboto Mono"/>
                <a:ea typeface="Roboto Mono"/>
                <a:cs typeface="Roboto Mono"/>
                <a:sym typeface="Roboto Mono"/>
              </a:endParaRPr>
            </a:p>
            <a:p>
              <a:pPr indent="0" lvl="0" marL="0" rtl="0" algn="l">
                <a:spcBef>
                  <a:spcPts val="0"/>
                </a:spcBef>
                <a:spcAft>
                  <a:spcPts val="0"/>
                </a:spcAft>
                <a:buNone/>
              </a:pPr>
              <a:r>
                <a:rPr b="1" lang="pt-BR">
                  <a:solidFill>
                    <a:srgbClr val="700080"/>
                  </a:solidFill>
                  <a:latin typeface="Roboto Mono"/>
                  <a:ea typeface="Roboto Mono"/>
                  <a:cs typeface="Roboto Mono"/>
                  <a:sym typeface="Roboto Mono"/>
                </a:rPr>
                <a:t>function</a:t>
              </a:r>
              <a:r>
                <a:rPr lang="pt-BR">
                  <a:latin typeface="Roboto Mono"/>
                  <a:ea typeface="Roboto Mono"/>
                  <a:cs typeface="Roboto Mono"/>
                  <a:sym typeface="Roboto Mono"/>
                </a:rPr>
                <a:t> </a:t>
              </a:r>
              <a:r>
                <a:rPr lang="pt-BR">
                  <a:solidFill>
                    <a:srgbClr val="0000F0"/>
                  </a:solidFill>
                  <a:latin typeface="Roboto Mono"/>
                  <a:ea typeface="Roboto Mono"/>
                  <a:cs typeface="Roboto Mono"/>
                  <a:sym typeface="Roboto Mono"/>
                </a:rPr>
                <a:t>App</a:t>
              </a:r>
              <a:r>
                <a:rPr lang="pt-BR">
                  <a:latin typeface="Roboto Mono"/>
                  <a:ea typeface="Roboto Mono"/>
                  <a:cs typeface="Roboto Mono"/>
                  <a:sym typeface="Roboto Mono"/>
                </a:rPr>
                <a:t>() {</a:t>
              </a:r>
              <a:endParaRPr>
                <a:latin typeface="Roboto Mono"/>
                <a:ea typeface="Roboto Mono"/>
                <a:cs typeface="Roboto Mono"/>
                <a:sym typeface="Roboto Mono"/>
              </a:endParaRPr>
            </a:p>
            <a:p>
              <a:pPr indent="0" lvl="0" marL="0" rtl="0" algn="l">
                <a:spcBef>
                  <a:spcPts val="0"/>
                </a:spcBef>
                <a:spcAft>
                  <a:spcPts val="0"/>
                </a:spcAft>
                <a:buNone/>
              </a:pPr>
              <a:r>
                <a:rPr lang="pt-BR">
                  <a:latin typeface="Roboto Mono"/>
                  <a:ea typeface="Roboto Mono"/>
                  <a:cs typeface="Roboto Mono"/>
                  <a:sym typeface="Roboto Mono"/>
                </a:rPr>
                <a:t>  </a:t>
              </a:r>
              <a:r>
                <a:rPr b="1" lang="pt-BR">
                  <a:solidFill>
                    <a:srgbClr val="700080"/>
                  </a:solidFill>
                  <a:latin typeface="Roboto Mono"/>
                  <a:ea typeface="Roboto Mono"/>
                  <a:cs typeface="Roboto Mono"/>
                  <a:sym typeface="Roboto Mono"/>
                </a:rPr>
                <a:t>const</a:t>
              </a:r>
              <a:r>
                <a:rPr lang="pt-BR">
                  <a:latin typeface="Roboto Mono"/>
                  <a:ea typeface="Roboto Mono"/>
                  <a:cs typeface="Roboto Mono"/>
                  <a:sym typeface="Roboto Mono"/>
                </a:rPr>
                <a:t> </a:t>
              </a:r>
              <a:r>
                <a:rPr lang="pt-BR">
                  <a:solidFill>
                    <a:srgbClr val="0000F0"/>
                  </a:solidFill>
                  <a:latin typeface="Roboto Mono"/>
                  <a:ea typeface="Roboto Mono"/>
                  <a:cs typeface="Roboto Mono"/>
                  <a:sym typeface="Roboto Mono"/>
                </a:rPr>
                <a:t>pages</a:t>
              </a:r>
              <a:r>
                <a:rPr lang="pt-BR">
                  <a:latin typeface="Roboto Mono"/>
                  <a:ea typeface="Roboto Mono"/>
                  <a:cs typeface="Roboto Mono"/>
                  <a:sym typeface="Roboto Mono"/>
                </a:rPr>
                <a:t> </a:t>
              </a:r>
              <a:r>
                <a:rPr b="1" lang="pt-BR">
                  <a:solidFill>
                    <a:srgbClr val="EE11FF"/>
                  </a:solidFill>
                  <a:latin typeface="Roboto Mono"/>
                  <a:ea typeface="Roboto Mono"/>
                  <a:cs typeface="Roboto Mono"/>
                  <a:sym typeface="Roboto Mono"/>
                </a:rPr>
                <a:t>=</a:t>
              </a:r>
              <a:r>
                <a:rPr lang="pt-BR">
                  <a:latin typeface="Roboto Mono"/>
                  <a:ea typeface="Roboto Mono"/>
                  <a:cs typeface="Roboto Mono"/>
                  <a:sym typeface="Roboto Mono"/>
                </a:rPr>
                <a:t> [</a:t>
              </a:r>
              <a:endParaRPr>
                <a:latin typeface="Roboto Mono"/>
                <a:ea typeface="Roboto Mono"/>
                <a:cs typeface="Roboto Mono"/>
                <a:sym typeface="Roboto Mono"/>
              </a:endParaRPr>
            </a:p>
            <a:p>
              <a:pPr indent="0" lvl="0" marL="0" rtl="0" algn="l">
                <a:spcBef>
                  <a:spcPts val="0"/>
                </a:spcBef>
                <a:spcAft>
                  <a:spcPts val="0"/>
                </a:spcAft>
                <a:buNone/>
              </a:pPr>
              <a:r>
                <a:rPr lang="pt-BR">
                  <a:latin typeface="Roboto Mono"/>
                  <a:ea typeface="Roboto Mono"/>
                  <a:cs typeface="Roboto Mono"/>
                  <a:sym typeface="Roboto Mono"/>
                </a:rPr>
                <a:t>    { </a:t>
              </a:r>
              <a:r>
                <a:rPr lang="pt-BR">
                  <a:solidFill>
                    <a:srgbClr val="572000"/>
                  </a:solidFill>
                  <a:latin typeface="Roboto Mono"/>
                  <a:ea typeface="Roboto Mono"/>
                  <a:cs typeface="Roboto Mono"/>
                  <a:sym typeface="Roboto Mono"/>
                </a:rPr>
                <a:t>route</a:t>
              </a:r>
              <a:r>
                <a:rPr lang="pt-BR">
                  <a:latin typeface="Roboto Mono"/>
                  <a:ea typeface="Roboto Mono"/>
                  <a:cs typeface="Roboto Mono"/>
                  <a:sym typeface="Roboto Mono"/>
                </a:rPr>
                <a:t>: </a:t>
              </a:r>
              <a:r>
                <a:rPr lang="pt-BR">
                  <a:solidFill>
                    <a:srgbClr val="A01010"/>
                  </a:solidFill>
                  <a:latin typeface="Roboto Mono"/>
                  <a:ea typeface="Roboto Mono"/>
                  <a:cs typeface="Roboto Mono"/>
                  <a:sym typeface="Roboto Mono"/>
                </a:rPr>
                <a:t>"home"</a:t>
              </a:r>
              <a:r>
                <a:rPr lang="pt-BR">
                  <a:latin typeface="Roboto Mono"/>
                  <a:ea typeface="Roboto Mono"/>
                  <a:cs typeface="Roboto Mono"/>
                  <a:sym typeface="Roboto Mono"/>
                </a:rPr>
                <a:t>, </a:t>
              </a:r>
              <a:r>
                <a:rPr lang="pt-BR">
                  <a:solidFill>
                    <a:srgbClr val="572000"/>
                  </a:solidFill>
                  <a:latin typeface="Roboto Mono"/>
                  <a:ea typeface="Roboto Mono"/>
                  <a:cs typeface="Roboto Mono"/>
                  <a:sym typeface="Roboto Mono"/>
                </a:rPr>
                <a:t>name</a:t>
              </a:r>
              <a:r>
                <a:rPr lang="pt-BR">
                  <a:latin typeface="Roboto Mono"/>
                  <a:ea typeface="Roboto Mono"/>
                  <a:cs typeface="Roboto Mono"/>
                  <a:sym typeface="Roboto Mono"/>
                </a:rPr>
                <a:t>: </a:t>
              </a:r>
              <a:r>
                <a:rPr lang="pt-BR">
                  <a:solidFill>
                    <a:srgbClr val="A01010"/>
                  </a:solidFill>
                  <a:latin typeface="Roboto Mono"/>
                  <a:ea typeface="Roboto Mono"/>
                  <a:cs typeface="Roboto Mono"/>
                  <a:sym typeface="Roboto Mono"/>
                </a:rPr>
                <a:t>"Início"</a:t>
              </a:r>
              <a:r>
                <a:rPr lang="pt-BR">
                  <a:latin typeface="Roboto Mono"/>
                  <a:ea typeface="Roboto Mono"/>
                  <a:cs typeface="Roboto Mono"/>
                  <a:sym typeface="Roboto Mono"/>
                </a:rPr>
                <a:t> },</a:t>
              </a:r>
              <a:endParaRPr>
                <a:latin typeface="Roboto Mono"/>
                <a:ea typeface="Roboto Mono"/>
                <a:cs typeface="Roboto Mono"/>
                <a:sym typeface="Roboto Mono"/>
              </a:endParaRPr>
            </a:p>
            <a:p>
              <a:pPr indent="0" lvl="0" marL="0" rtl="0" algn="l">
                <a:spcBef>
                  <a:spcPts val="0"/>
                </a:spcBef>
                <a:spcAft>
                  <a:spcPts val="0"/>
                </a:spcAft>
                <a:buNone/>
              </a:pPr>
              <a:r>
                <a:rPr lang="pt-BR">
                  <a:latin typeface="Roboto Mono"/>
                  <a:ea typeface="Roboto Mono"/>
                  <a:cs typeface="Roboto Mono"/>
                  <a:sym typeface="Roboto Mono"/>
                </a:rPr>
                <a:t>    { </a:t>
              </a:r>
              <a:r>
                <a:rPr lang="pt-BR">
                  <a:solidFill>
                    <a:srgbClr val="572000"/>
                  </a:solidFill>
                  <a:latin typeface="Roboto Mono"/>
                  <a:ea typeface="Roboto Mono"/>
                  <a:cs typeface="Roboto Mono"/>
                  <a:sym typeface="Roboto Mono"/>
                </a:rPr>
                <a:t>route</a:t>
              </a:r>
              <a:r>
                <a:rPr lang="pt-BR">
                  <a:latin typeface="Roboto Mono"/>
                  <a:ea typeface="Roboto Mono"/>
                  <a:cs typeface="Roboto Mono"/>
                  <a:sym typeface="Roboto Mono"/>
                </a:rPr>
                <a:t>: </a:t>
              </a:r>
              <a:r>
                <a:rPr lang="pt-BR">
                  <a:solidFill>
                    <a:srgbClr val="A01010"/>
                  </a:solidFill>
                  <a:latin typeface="Roboto Mono"/>
                  <a:ea typeface="Roboto Mono"/>
                  <a:cs typeface="Roboto Mono"/>
                  <a:sym typeface="Roboto Mono"/>
                </a:rPr>
                <a:t>"about"</a:t>
              </a:r>
              <a:r>
                <a:rPr lang="pt-BR">
                  <a:latin typeface="Roboto Mono"/>
                  <a:ea typeface="Roboto Mono"/>
                  <a:cs typeface="Roboto Mono"/>
                  <a:sym typeface="Roboto Mono"/>
                </a:rPr>
                <a:t>, </a:t>
              </a:r>
              <a:r>
                <a:rPr lang="pt-BR">
                  <a:solidFill>
                    <a:srgbClr val="572000"/>
                  </a:solidFill>
                  <a:latin typeface="Roboto Mono"/>
                  <a:ea typeface="Roboto Mono"/>
                  <a:cs typeface="Roboto Mono"/>
                  <a:sym typeface="Roboto Mono"/>
                </a:rPr>
                <a:t>name</a:t>
              </a:r>
              <a:r>
                <a:rPr lang="pt-BR">
                  <a:latin typeface="Roboto Mono"/>
                  <a:ea typeface="Roboto Mono"/>
                  <a:cs typeface="Roboto Mono"/>
                  <a:sym typeface="Roboto Mono"/>
                </a:rPr>
                <a:t>: </a:t>
              </a:r>
              <a:r>
                <a:rPr lang="pt-BR">
                  <a:solidFill>
                    <a:srgbClr val="A01010"/>
                  </a:solidFill>
                  <a:latin typeface="Roboto Mono"/>
                  <a:ea typeface="Roboto Mono"/>
                  <a:cs typeface="Roboto Mono"/>
                  <a:sym typeface="Roboto Mono"/>
                </a:rPr>
                <a:t>"Sobre mim"</a:t>
              </a:r>
              <a:r>
                <a:rPr lang="pt-BR">
                  <a:latin typeface="Roboto Mono"/>
                  <a:ea typeface="Roboto Mono"/>
                  <a:cs typeface="Roboto Mono"/>
                  <a:sym typeface="Roboto Mono"/>
                </a:rPr>
                <a:t> },</a:t>
              </a:r>
              <a:endParaRPr>
                <a:latin typeface="Roboto Mono"/>
                <a:ea typeface="Roboto Mono"/>
                <a:cs typeface="Roboto Mono"/>
                <a:sym typeface="Roboto Mono"/>
              </a:endParaRPr>
            </a:p>
            <a:p>
              <a:pPr indent="0" lvl="0" marL="0" rtl="0" algn="l">
                <a:spcBef>
                  <a:spcPts val="0"/>
                </a:spcBef>
                <a:spcAft>
                  <a:spcPts val="0"/>
                </a:spcAft>
                <a:buNone/>
              </a:pPr>
              <a:r>
                <a:rPr lang="pt-BR">
                  <a:latin typeface="Roboto Mono"/>
                  <a:ea typeface="Roboto Mono"/>
                  <a:cs typeface="Roboto Mono"/>
                  <a:sym typeface="Roboto Mono"/>
                </a:rPr>
                <a:t>    { </a:t>
              </a:r>
              <a:r>
                <a:rPr lang="pt-BR">
                  <a:solidFill>
                    <a:srgbClr val="572000"/>
                  </a:solidFill>
                  <a:latin typeface="Roboto Mono"/>
                  <a:ea typeface="Roboto Mono"/>
                  <a:cs typeface="Roboto Mono"/>
                  <a:sym typeface="Roboto Mono"/>
                </a:rPr>
                <a:t>route</a:t>
              </a:r>
              <a:r>
                <a:rPr lang="pt-BR">
                  <a:latin typeface="Roboto Mono"/>
                  <a:ea typeface="Roboto Mono"/>
                  <a:cs typeface="Roboto Mono"/>
                  <a:sym typeface="Roboto Mono"/>
                </a:rPr>
                <a:t>: </a:t>
              </a:r>
              <a:r>
                <a:rPr lang="pt-BR">
                  <a:solidFill>
                    <a:srgbClr val="A01010"/>
                  </a:solidFill>
                  <a:latin typeface="Roboto Mono"/>
                  <a:ea typeface="Roboto Mono"/>
                  <a:cs typeface="Roboto Mono"/>
                  <a:sym typeface="Roboto Mono"/>
                </a:rPr>
                <a:t>"services"</a:t>
              </a:r>
              <a:r>
                <a:rPr lang="pt-BR">
                  <a:latin typeface="Roboto Mono"/>
                  <a:ea typeface="Roboto Mono"/>
                  <a:cs typeface="Roboto Mono"/>
                  <a:sym typeface="Roboto Mono"/>
                </a:rPr>
                <a:t>, </a:t>
              </a:r>
              <a:r>
                <a:rPr lang="pt-BR">
                  <a:solidFill>
                    <a:srgbClr val="572000"/>
                  </a:solidFill>
                  <a:latin typeface="Roboto Mono"/>
                  <a:ea typeface="Roboto Mono"/>
                  <a:cs typeface="Roboto Mono"/>
                  <a:sym typeface="Roboto Mono"/>
                </a:rPr>
                <a:t>name</a:t>
              </a:r>
              <a:r>
                <a:rPr lang="pt-BR">
                  <a:latin typeface="Roboto Mono"/>
                  <a:ea typeface="Roboto Mono"/>
                  <a:cs typeface="Roboto Mono"/>
                  <a:sym typeface="Roboto Mono"/>
                </a:rPr>
                <a:t>: </a:t>
              </a:r>
              <a:r>
                <a:rPr lang="pt-BR">
                  <a:solidFill>
                    <a:srgbClr val="A01010"/>
                  </a:solidFill>
                  <a:latin typeface="Roboto Mono"/>
                  <a:ea typeface="Roboto Mono"/>
                  <a:cs typeface="Roboto Mono"/>
                  <a:sym typeface="Roboto Mono"/>
                </a:rPr>
                <a:t>"Serviços"</a:t>
              </a:r>
              <a:r>
                <a:rPr lang="pt-BR">
                  <a:latin typeface="Roboto Mono"/>
                  <a:ea typeface="Roboto Mono"/>
                  <a:cs typeface="Roboto Mono"/>
                  <a:sym typeface="Roboto Mono"/>
                </a:rPr>
                <a:t> },</a:t>
              </a:r>
              <a:endParaRPr>
                <a:latin typeface="Roboto Mono"/>
                <a:ea typeface="Roboto Mono"/>
                <a:cs typeface="Roboto Mono"/>
                <a:sym typeface="Roboto Mono"/>
              </a:endParaRPr>
            </a:p>
            <a:p>
              <a:pPr indent="0" lvl="0" marL="0" rtl="0" algn="l">
                <a:spcBef>
                  <a:spcPts val="0"/>
                </a:spcBef>
                <a:spcAft>
                  <a:spcPts val="0"/>
                </a:spcAft>
                <a:buNone/>
              </a:pPr>
              <a:r>
                <a:rPr lang="pt-BR">
                  <a:latin typeface="Roboto Mono"/>
                  <a:ea typeface="Roboto Mono"/>
                  <a:cs typeface="Roboto Mono"/>
                  <a:sym typeface="Roboto Mono"/>
                </a:rPr>
                <a:t>    { </a:t>
              </a:r>
              <a:r>
                <a:rPr lang="pt-BR">
                  <a:solidFill>
                    <a:srgbClr val="572000"/>
                  </a:solidFill>
                  <a:latin typeface="Roboto Mono"/>
                  <a:ea typeface="Roboto Mono"/>
                  <a:cs typeface="Roboto Mono"/>
                  <a:sym typeface="Roboto Mono"/>
                </a:rPr>
                <a:t>route</a:t>
              </a:r>
              <a:r>
                <a:rPr lang="pt-BR">
                  <a:latin typeface="Roboto Mono"/>
                  <a:ea typeface="Roboto Mono"/>
                  <a:cs typeface="Roboto Mono"/>
                  <a:sym typeface="Roboto Mono"/>
                </a:rPr>
                <a:t>: </a:t>
              </a:r>
              <a:r>
                <a:rPr lang="pt-BR">
                  <a:solidFill>
                    <a:srgbClr val="A01010"/>
                  </a:solidFill>
                  <a:latin typeface="Roboto Mono"/>
                  <a:ea typeface="Roboto Mono"/>
                  <a:cs typeface="Roboto Mono"/>
                  <a:sym typeface="Roboto Mono"/>
                </a:rPr>
                <a:t>"contact"</a:t>
              </a:r>
              <a:r>
                <a:rPr lang="pt-BR">
                  <a:latin typeface="Roboto Mono"/>
                  <a:ea typeface="Roboto Mono"/>
                  <a:cs typeface="Roboto Mono"/>
                  <a:sym typeface="Roboto Mono"/>
                </a:rPr>
                <a:t>, </a:t>
              </a:r>
              <a:r>
                <a:rPr lang="pt-BR">
                  <a:solidFill>
                    <a:srgbClr val="572000"/>
                  </a:solidFill>
                  <a:latin typeface="Roboto Mono"/>
                  <a:ea typeface="Roboto Mono"/>
                  <a:cs typeface="Roboto Mono"/>
                  <a:sym typeface="Roboto Mono"/>
                </a:rPr>
                <a:t>name</a:t>
              </a:r>
              <a:r>
                <a:rPr lang="pt-BR">
                  <a:latin typeface="Roboto Mono"/>
                  <a:ea typeface="Roboto Mono"/>
                  <a:cs typeface="Roboto Mono"/>
                  <a:sym typeface="Roboto Mono"/>
                </a:rPr>
                <a:t>: </a:t>
              </a:r>
              <a:r>
                <a:rPr lang="pt-BR">
                  <a:solidFill>
                    <a:srgbClr val="A01010"/>
                  </a:solidFill>
                  <a:latin typeface="Roboto Mono"/>
                  <a:ea typeface="Roboto Mono"/>
                  <a:cs typeface="Roboto Mono"/>
                  <a:sym typeface="Roboto Mono"/>
                </a:rPr>
                <a:t>"Contato"</a:t>
              </a:r>
              <a:r>
                <a:rPr lang="pt-BR">
                  <a:latin typeface="Roboto Mono"/>
                  <a:ea typeface="Roboto Mono"/>
                  <a:cs typeface="Roboto Mono"/>
                  <a:sym typeface="Roboto Mono"/>
                </a:rPr>
                <a:t> },</a:t>
              </a:r>
              <a:endParaRPr>
                <a:latin typeface="Roboto Mono"/>
                <a:ea typeface="Roboto Mono"/>
                <a:cs typeface="Roboto Mono"/>
                <a:sym typeface="Roboto Mono"/>
              </a:endParaRPr>
            </a:p>
            <a:p>
              <a:pPr indent="0" lvl="0" marL="0" rtl="0" algn="l">
                <a:spcBef>
                  <a:spcPts val="0"/>
                </a:spcBef>
                <a:spcAft>
                  <a:spcPts val="0"/>
                </a:spcAft>
                <a:buNone/>
              </a:pPr>
              <a:r>
                <a:rPr lang="pt-BR">
                  <a:latin typeface="Roboto Mono"/>
                  <a:ea typeface="Roboto Mono"/>
                  <a:cs typeface="Roboto Mono"/>
                  <a:sym typeface="Roboto Mono"/>
                </a:rPr>
                <a:t>  ];</a:t>
              </a:r>
              <a:endParaRPr>
                <a:latin typeface="Roboto Mono"/>
                <a:ea typeface="Roboto Mono"/>
                <a:cs typeface="Roboto Mono"/>
                <a:sym typeface="Roboto Mono"/>
              </a:endParaRPr>
            </a:p>
            <a:p>
              <a:pPr indent="0" lvl="0" marL="0" rtl="0" algn="l">
                <a:spcBef>
                  <a:spcPts val="0"/>
                </a:spcBef>
                <a:spcAft>
                  <a:spcPts val="0"/>
                </a:spcAft>
                <a:buNone/>
              </a:pPr>
              <a:r>
                <a:t/>
              </a:r>
              <a:endParaRPr>
                <a:latin typeface="Roboto Mono"/>
                <a:ea typeface="Roboto Mono"/>
                <a:cs typeface="Roboto Mono"/>
                <a:sym typeface="Roboto Mono"/>
              </a:endParaRPr>
            </a:p>
            <a:p>
              <a:pPr indent="0" lvl="0" marL="0" rtl="0" algn="l">
                <a:spcBef>
                  <a:spcPts val="0"/>
                </a:spcBef>
                <a:spcAft>
                  <a:spcPts val="0"/>
                </a:spcAft>
                <a:buNone/>
              </a:pPr>
              <a:r>
                <a:rPr lang="pt-BR">
                  <a:latin typeface="Roboto Mono"/>
                  <a:ea typeface="Roboto Mono"/>
                  <a:cs typeface="Roboto Mono"/>
                  <a:sym typeface="Roboto Mono"/>
                </a:rPr>
                <a:t>  </a:t>
              </a:r>
              <a:r>
                <a:rPr b="1" lang="pt-BR">
                  <a:solidFill>
                    <a:srgbClr val="700080"/>
                  </a:solidFill>
                  <a:latin typeface="Roboto Mono"/>
                  <a:ea typeface="Roboto Mono"/>
                  <a:cs typeface="Roboto Mono"/>
                  <a:sym typeface="Roboto Mono"/>
                </a:rPr>
                <a:t>return</a:t>
              </a:r>
              <a:r>
                <a:rPr lang="pt-BR">
                  <a:latin typeface="Roboto Mono"/>
                  <a:ea typeface="Roboto Mono"/>
                  <a:cs typeface="Roboto Mono"/>
                  <a:sym typeface="Roboto Mono"/>
                </a:rPr>
                <a:t> (</a:t>
              </a:r>
              <a:endParaRPr>
                <a:latin typeface="Roboto Mono"/>
                <a:ea typeface="Roboto Mono"/>
                <a:cs typeface="Roboto Mono"/>
                <a:sym typeface="Roboto Mono"/>
              </a:endParaRPr>
            </a:p>
            <a:p>
              <a:pPr indent="0" lvl="0" marL="0" rtl="0" algn="l">
                <a:spcBef>
                  <a:spcPts val="0"/>
                </a:spcBef>
                <a:spcAft>
                  <a:spcPts val="0"/>
                </a:spcAft>
                <a:buNone/>
              </a:pPr>
              <a:r>
                <a:rPr lang="pt-BR">
                  <a:latin typeface="Roboto Mono"/>
                  <a:ea typeface="Roboto Mono"/>
                  <a:cs typeface="Roboto Mono"/>
                  <a:sym typeface="Roboto Mono"/>
                </a:rPr>
                <a:t>    &lt;&gt;</a:t>
              </a:r>
              <a:endParaRPr>
                <a:latin typeface="Roboto Mono"/>
                <a:ea typeface="Roboto Mono"/>
                <a:cs typeface="Roboto Mono"/>
                <a:sym typeface="Roboto Mono"/>
              </a:endParaRPr>
            </a:p>
            <a:p>
              <a:pPr indent="0" lvl="0" marL="0" rtl="0" algn="l">
                <a:spcBef>
                  <a:spcPts val="0"/>
                </a:spcBef>
                <a:spcAft>
                  <a:spcPts val="0"/>
                </a:spcAft>
                <a:buNone/>
              </a:pPr>
              <a:r>
                <a:rPr lang="pt-BR">
                  <a:latin typeface="Roboto Mono"/>
                  <a:ea typeface="Roboto Mono"/>
                  <a:cs typeface="Roboto Mono"/>
                  <a:sym typeface="Roboto Mono"/>
                </a:rPr>
                <a:t>     </a:t>
              </a:r>
              <a:r>
                <a:rPr lang="pt-BR">
                  <a:latin typeface="Roboto Mono"/>
                  <a:ea typeface="Roboto Mono"/>
                  <a:cs typeface="Roboto Mono"/>
                  <a:sym typeface="Roboto Mono"/>
                </a:rPr>
                <a:t> &lt;</a:t>
              </a:r>
              <a:r>
                <a:rPr lang="pt-BR">
                  <a:solidFill>
                    <a:srgbClr val="107000"/>
                  </a:solidFill>
                  <a:latin typeface="Roboto Mono"/>
                  <a:ea typeface="Roboto Mono"/>
                  <a:cs typeface="Roboto Mono"/>
                  <a:sym typeface="Roboto Mono"/>
                </a:rPr>
                <a:t>Navbar</a:t>
              </a:r>
              <a:r>
                <a:rPr lang="pt-BR">
                  <a:latin typeface="Roboto Mono"/>
                  <a:ea typeface="Roboto Mono"/>
                  <a:cs typeface="Roboto Mono"/>
                  <a:sym typeface="Roboto Mono"/>
                </a:rPr>
                <a:t> </a:t>
              </a:r>
              <a:r>
                <a:rPr lang="pt-BR">
                  <a:solidFill>
                    <a:srgbClr val="0000C0"/>
                  </a:solidFill>
                  <a:latin typeface="Roboto Mono"/>
                  <a:ea typeface="Roboto Mono"/>
                  <a:cs typeface="Roboto Mono"/>
                  <a:sym typeface="Roboto Mono"/>
                </a:rPr>
                <a:t>pages</a:t>
              </a:r>
              <a:r>
                <a:rPr lang="pt-BR">
                  <a:latin typeface="Roboto Mono"/>
                  <a:ea typeface="Roboto Mono"/>
                  <a:cs typeface="Roboto Mono"/>
                  <a:sym typeface="Roboto Mono"/>
                </a:rPr>
                <a:t>={</a:t>
              </a:r>
              <a:r>
                <a:rPr lang="pt-BR">
                  <a:solidFill>
                    <a:srgbClr val="1AB1CD"/>
                  </a:solidFill>
                  <a:latin typeface="Roboto Mono"/>
                  <a:ea typeface="Roboto Mono"/>
                  <a:cs typeface="Roboto Mono"/>
                  <a:sym typeface="Roboto Mono"/>
                </a:rPr>
                <a:t>pages</a:t>
              </a:r>
              <a:r>
                <a:rPr lang="pt-BR">
                  <a:latin typeface="Roboto Mono"/>
                  <a:ea typeface="Roboto Mono"/>
                  <a:cs typeface="Roboto Mono"/>
                  <a:sym typeface="Roboto Mono"/>
                </a:rPr>
                <a:t>} /&gt;</a:t>
              </a:r>
              <a:endParaRPr>
                <a:latin typeface="Roboto Mono"/>
                <a:ea typeface="Roboto Mono"/>
                <a:cs typeface="Roboto Mono"/>
                <a:sym typeface="Roboto Mono"/>
              </a:endParaRPr>
            </a:p>
            <a:p>
              <a:pPr indent="0" lvl="0" marL="0" rtl="0" algn="l">
                <a:spcBef>
                  <a:spcPts val="0"/>
                </a:spcBef>
                <a:spcAft>
                  <a:spcPts val="0"/>
                </a:spcAft>
                <a:buNone/>
              </a:pPr>
              <a:r>
                <a:rPr lang="pt-BR">
                  <a:latin typeface="Roboto Mono"/>
                  <a:ea typeface="Roboto Mono"/>
                  <a:cs typeface="Roboto Mono"/>
                  <a:sym typeface="Roboto Mono"/>
                </a:rPr>
                <a:t>    &lt;/&gt;</a:t>
              </a:r>
              <a:endParaRPr>
                <a:latin typeface="Roboto Mono"/>
                <a:ea typeface="Roboto Mono"/>
                <a:cs typeface="Roboto Mono"/>
                <a:sym typeface="Roboto Mono"/>
              </a:endParaRPr>
            </a:p>
            <a:p>
              <a:pPr indent="0" lvl="0" marL="0" rtl="0" algn="l">
                <a:spcBef>
                  <a:spcPts val="0"/>
                </a:spcBef>
                <a:spcAft>
                  <a:spcPts val="0"/>
                </a:spcAft>
                <a:buNone/>
              </a:pPr>
              <a:r>
                <a:rPr lang="pt-BR">
                  <a:latin typeface="Roboto Mono"/>
                  <a:ea typeface="Roboto Mono"/>
                  <a:cs typeface="Roboto Mono"/>
                  <a:sym typeface="Roboto Mono"/>
                </a:rPr>
                <a:t>  );</a:t>
              </a:r>
              <a:endParaRPr>
                <a:latin typeface="Roboto Mono"/>
                <a:ea typeface="Roboto Mono"/>
                <a:cs typeface="Roboto Mono"/>
                <a:sym typeface="Roboto Mono"/>
              </a:endParaRPr>
            </a:p>
            <a:p>
              <a:pPr indent="0" lvl="0" marL="0" rtl="0" algn="l">
                <a:spcBef>
                  <a:spcPts val="0"/>
                </a:spcBef>
                <a:spcAft>
                  <a:spcPts val="0"/>
                </a:spcAft>
                <a:buNone/>
              </a:pPr>
              <a:r>
                <a:rPr lang="pt-BR">
                  <a:latin typeface="Roboto Mono"/>
                  <a:ea typeface="Roboto Mono"/>
                  <a:cs typeface="Roboto Mono"/>
                  <a:sym typeface="Roboto Mono"/>
                </a:rPr>
                <a:t>}</a:t>
              </a:r>
              <a:endParaRPr>
                <a:latin typeface="Roboto Mono"/>
                <a:ea typeface="Roboto Mono"/>
                <a:cs typeface="Roboto Mono"/>
                <a:sym typeface="Roboto Mono"/>
              </a:endParaRPr>
            </a:p>
          </p:txBody>
        </p:sp>
      </p:grpSp>
    </p:spTree>
  </p:cSld>
  <p:clrMapOvr>
    <a:masterClrMapping/>
  </p:clrMapOvr>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212529"/>
        </a:solidFill>
      </p:bgPr>
    </p:bg>
    <p:spTree>
      <p:nvGrpSpPr>
        <p:cNvPr id="469" name="Shape 469"/>
        <p:cNvGrpSpPr/>
        <p:nvPr/>
      </p:nvGrpSpPr>
      <p:grpSpPr>
        <a:xfrm>
          <a:off x="0" y="0"/>
          <a:ext cx="0" cy="0"/>
          <a:chOff x="0" y="0"/>
          <a:chExt cx="0" cy="0"/>
        </a:xfrm>
      </p:grpSpPr>
      <p:sp>
        <p:nvSpPr>
          <p:cNvPr id="470" name="Google Shape;470;p32"/>
          <p:cNvSpPr txBox="1"/>
          <p:nvPr>
            <p:ph type="title"/>
          </p:nvPr>
        </p:nvSpPr>
        <p:spPr>
          <a:xfrm>
            <a:off x="673625" y="1600425"/>
            <a:ext cx="5815200" cy="4941000"/>
          </a:xfrm>
          <a:prstGeom prst="rect">
            <a:avLst/>
          </a:prstGeom>
          <a:noFill/>
          <a:ln>
            <a:noFill/>
          </a:ln>
        </p:spPr>
        <p:txBody>
          <a:bodyPr anchorCtr="0" anchor="t" bIns="121900" lIns="121900" spcFirstLastPara="1" rIns="121900" wrap="square" tIns="121900">
            <a:noAutofit/>
          </a:bodyPr>
          <a:lstStyle/>
          <a:p>
            <a:pPr indent="0" lvl="0" marL="0" rtl="0" algn="l">
              <a:lnSpc>
                <a:spcPct val="115000"/>
              </a:lnSpc>
              <a:spcBef>
                <a:spcPts val="1200"/>
              </a:spcBef>
              <a:spcAft>
                <a:spcPts val="0"/>
              </a:spcAft>
              <a:buNone/>
            </a:pPr>
            <a:r>
              <a:rPr lang="pt-BR" sz="1800">
                <a:solidFill>
                  <a:schemeClr val="lt1"/>
                </a:solidFill>
                <a:latin typeface="Barlow Medium"/>
                <a:ea typeface="Barlow Medium"/>
                <a:cs typeface="Barlow Medium"/>
                <a:sym typeface="Barlow Medium"/>
              </a:rPr>
              <a:t>Precisamos criar os componentes das nossas 4 pages</a:t>
            </a:r>
            <a:r>
              <a:rPr lang="pt-BR" sz="1800">
                <a:solidFill>
                  <a:schemeClr val="lt1"/>
                </a:solidFill>
                <a:latin typeface="Barlow Medium"/>
                <a:ea typeface="Barlow Medium"/>
                <a:cs typeface="Barlow Medium"/>
                <a:sym typeface="Barlow Medium"/>
              </a:rPr>
              <a:t>:</a:t>
            </a:r>
            <a:endParaRPr sz="1800">
              <a:solidFill>
                <a:schemeClr val="lt1"/>
              </a:solidFill>
              <a:latin typeface="Barlow Medium"/>
              <a:ea typeface="Barlow Medium"/>
              <a:cs typeface="Barlow Medium"/>
              <a:sym typeface="Barlow Medium"/>
            </a:endParaRPr>
          </a:p>
          <a:p>
            <a:pPr indent="-342900" lvl="0" marL="457200" rtl="0" algn="l">
              <a:spcBef>
                <a:spcPts val="0"/>
              </a:spcBef>
              <a:spcAft>
                <a:spcPts val="0"/>
              </a:spcAft>
              <a:buClr>
                <a:schemeClr val="accent6"/>
              </a:buClr>
              <a:buSzPts val="1800"/>
              <a:buFont typeface="Barlow Medium"/>
              <a:buAutoNum type="arabicPeriod"/>
            </a:pPr>
            <a:r>
              <a:rPr lang="pt-BR" sz="1800">
                <a:solidFill>
                  <a:schemeClr val="lt1"/>
                </a:solidFill>
                <a:latin typeface="Barlow Medium"/>
                <a:ea typeface="Barlow Medium"/>
                <a:cs typeface="Barlow Medium"/>
                <a:sym typeface="Barlow Medium"/>
              </a:rPr>
              <a:t>Crie 4 componentes page (HomePage, AboutPage, ServicesPage e ContactPage);</a:t>
            </a:r>
            <a:endParaRPr sz="1800">
              <a:solidFill>
                <a:schemeClr val="lt1"/>
              </a:solidFill>
              <a:latin typeface="Barlow Medium"/>
              <a:ea typeface="Barlow Medium"/>
              <a:cs typeface="Barlow Medium"/>
              <a:sym typeface="Barlow Medium"/>
            </a:endParaRPr>
          </a:p>
          <a:p>
            <a:pPr indent="-342900" lvl="0" marL="457200" rtl="0" algn="l">
              <a:spcBef>
                <a:spcPts val="0"/>
              </a:spcBef>
              <a:spcAft>
                <a:spcPts val="0"/>
              </a:spcAft>
              <a:buClr>
                <a:schemeClr val="lt1"/>
              </a:buClr>
              <a:buSzPts val="1800"/>
              <a:buFont typeface="Barlow Medium"/>
              <a:buAutoNum type="arabicPeriod"/>
            </a:pPr>
            <a:r>
              <a:rPr lang="pt-BR" sz="1800">
                <a:solidFill>
                  <a:schemeClr val="lt1"/>
                </a:solidFill>
                <a:latin typeface="Barlow Medium"/>
                <a:ea typeface="Barlow Medium"/>
                <a:cs typeface="Barlow Medium"/>
                <a:sym typeface="Barlow Medium"/>
              </a:rPr>
              <a:t>Crie um componente Title que deve ser um &lt;h1&gt; com cor de fonte “yellow”;</a:t>
            </a:r>
            <a:endParaRPr sz="1800">
              <a:solidFill>
                <a:schemeClr val="lt1"/>
              </a:solidFill>
              <a:latin typeface="Barlow Medium"/>
              <a:ea typeface="Barlow Medium"/>
              <a:cs typeface="Barlow Medium"/>
              <a:sym typeface="Barlow Medium"/>
            </a:endParaRPr>
          </a:p>
          <a:p>
            <a:pPr indent="-342900" lvl="0" marL="457200" rtl="0" algn="l">
              <a:spcBef>
                <a:spcPts val="0"/>
              </a:spcBef>
              <a:spcAft>
                <a:spcPts val="0"/>
              </a:spcAft>
              <a:buClr>
                <a:schemeClr val="lt1"/>
              </a:buClr>
              <a:buSzPts val="1800"/>
              <a:buFont typeface="Barlow Medium"/>
              <a:buAutoNum type="arabicPeriod"/>
            </a:pPr>
            <a:r>
              <a:rPr lang="pt-BR" sz="1800">
                <a:solidFill>
                  <a:schemeClr val="lt1"/>
                </a:solidFill>
                <a:latin typeface="Barlow Medium"/>
                <a:ea typeface="Barlow Medium"/>
                <a:cs typeface="Barlow Medium"/>
                <a:sym typeface="Barlow Medium"/>
              </a:rPr>
              <a:t>Adicione o componente Title em cada p</a:t>
            </a:r>
            <a:r>
              <a:rPr lang="pt-BR" sz="1800">
                <a:solidFill>
                  <a:schemeClr val="lt1"/>
                </a:solidFill>
                <a:latin typeface="Barlow Medium"/>
                <a:ea typeface="Barlow Medium"/>
                <a:cs typeface="Barlow Medium"/>
                <a:sym typeface="Barlow Medium"/>
              </a:rPr>
              <a:t>ágina, escrevendo um título para a mesma.</a:t>
            </a:r>
            <a:endParaRPr sz="1800">
              <a:solidFill>
                <a:schemeClr val="lt1"/>
              </a:solidFill>
              <a:latin typeface="Barlow Medium"/>
              <a:ea typeface="Barlow Medium"/>
              <a:cs typeface="Barlow Medium"/>
              <a:sym typeface="Barlow Medium"/>
            </a:endParaRPr>
          </a:p>
          <a:p>
            <a:pPr indent="0" lvl="0" marL="0" rtl="0" algn="l">
              <a:lnSpc>
                <a:spcPct val="115000"/>
              </a:lnSpc>
              <a:spcBef>
                <a:spcPts val="1200"/>
              </a:spcBef>
              <a:spcAft>
                <a:spcPts val="0"/>
              </a:spcAft>
              <a:buNone/>
            </a:pPr>
            <a:r>
              <a:t/>
            </a:r>
            <a:endParaRPr sz="2500">
              <a:solidFill>
                <a:srgbClr val="FBFAE6"/>
              </a:solidFill>
              <a:latin typeface="Barlow Medium"/>
              <a:ea typeface="Barlow Medium"/>
              <a:cs typeface="Barlow Medium"/>
              <a:sym typeface="Barlow Medium"/>
            </a:endParaRPr>
          </a:p>
        </p:txBody>
      </p:sp>
      <p:sp>
        <p:nvSpPr>
          <p:cNvPr id="471" name="Google Shape;471;p32"/>
          <p:cNvSpPr/>
          <p:nvPr/>
        </p:nvSpPr>
        <p:spPr>
          <a:xfrm>
            <a:off x="673625" y="700150"/>
            <a:ext cx="4340400" cy="1334700"/>
          </a:xfrm>
          <a:prstGeom prst="rect">
            <a:avLst/>
          </a:prstGeom>
          <a:noFill/>
          <a:ln>
            <a:noFill/>
          </a:ln>
        </p:spPr>
        <p:txBody>
          <a:bodyPr anchorCtr="0" anchor="t"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2700"/>
              <a:buFont typeface="Arial"/>
              <a:buNone/>
            </a:pPr>
            <a:r>
              <a:rPr b="1" lang="pt-BR" sz="3500">
                <a:solidFill>
                  <a:schemeClr val="accent3"/>
                </a:solidFill>
                <a:latin typeface="Barlow Condensed"/>
                <a:ea typeface="Barlow Condensed"/>
                <a:cs typeface="Barlow Condensed"/>
                <a:sym typeface="Barlow Condensed"/>
              </a:rPr>
              <a:t>Exercício</a:t>
            </a:r>
            <a:r>
              <a:rPr b="1" lang="pt-BR" sz="3500">
                <a:solidFill>
                  <a:srgbClr val="FF6002"/>
                </a:solidFill>
                <a:latin typeface="Barlow Condensed"/>
                <a:ea typeface="Barlow Condensed"/>
                <a:cs typeface="Barlow Condensed"/>
                <a:sym typeface="Barlow Condensed"/>
              </a:rPr>
              <a:t> 2:</a:t>
            </a:r>
            <a:endParaRPr b="1" i="0" sz="3500" u="none" cap="none" strike="noStrike">
              <a:solidFill>
                <a:srgbClr val="FF6002"/>
              </a:solidFill>
              <a:latin typeface="Barlow Condensed"/>
              <a:ea typeface="Barlow Condensed"/>
              <a:cs typeface="Barlow Condensed"/>
              <a:sym typeface="Barlow Condensed"/>
            </a:endParaRPr>
          </a:p>
        </p:txBody>
      </p:sp>
      <p:grpSp>
        <p:nvGrpSpPr>
          <p:cNvPr id="472" name="Google Shape;472;p32"/>
          <p:cNvGrpSpPr/>
          <p:nvPr/>
        </p:nvGrpSpPr>
        <p:grpSpPr>
          <a:xfrm>
            <a:off x="8735250" y="158012"/>
            <a:ext cx="3224150" cy="353150"/>
            <a:chOff x="8735250" y="158012"/>
            <a:chExt cx="3224150" cy="353150"/>
          </a:xfrm>
        </p:grpSpPr>
        <p:sp>
          <p:nvSpPr>
            <p:cNvPr id="473" name="Google Shape;473;p32"/>
            <p:cNvSpPr txBox="1"/>
            <p:nvPr/>
          </p:nvSpPr>
          <p:spPr>
            <a:xfrm>
              <a:off x="8735250" y="196825"/>
              <a:ext cx="2699400" cy="312300"/>
            </a:xfrm>
            <a:prstGeom prst="rect">
              <a:avLst/>
            </a:prstGeom>
            <a:noFill/>
            <a:ln>
              <a:noFill/>
            </a:ln>
          </p:spPr>
          <p:txBody>
            <a:bodyPr anchorCtr="0" anchor="t" bIns="68575" lIns="68575" spcFirstLastPara="1" rIns="68575" wrap="square" tIns="68575">
              <a:noAutofit/>
            </a:bodyPr>
            <a:lstStyle/>
            <a:p>
              <a:pPr indent="0" lvl="0" marL="0" marR="0" rtl="0" algn="ctr">
                <a:lnSpc>
                  <a:spcPct val="100000"/>
                </a:lnSpc>
                <a:spcBef>
                  <a:spcPts val="0"/>
                </a:spcBef>
                <a:spcAft>
                  <a:spcPts val="0"/>
                </a:spcAft>
                <a:buClr>
                  <a:srgbClr val="000000"/>
                </a:buClr>
                <a:buSzPts val="900"/>
                <a:buFont typeface="Arial"/>
                <a:buNone/>
              </a:pPr>
              <a:r>
                <a:rPr b="0" i="1" lang="pt-BR" sz="900" u="none" cap="none" strike="noStrike">
                  <a:solidFill>
                    <a:srgbClr val="FF6002"/>
                  </a:solidFill>
                  <a:latin typeface="Barlow"/>
                  <a:ea typeface="Barlow"/>
                  <a:cs typeface="Barlow"/>
                  <a:sym typeface="Barlow"/>
                </a:rPr>
                <a:t>© CESAR School 2024 | Todos os Direitos Reservados </a:t>
              </a:r>
              <a:endParaRPr b="0" i="1" sz="900" u="none" cap="none" strike="noStrike">
                <a:solidFill>
                  <a:srgbClr val="FF6002"/>
                </a:solidFill>
                <a:latin typeface="Barlow"/>
                <a:ea typeface="Barlow"/>
                <a:cs typeface="Barlow"/>
                <a:sym typeface="Barlow"/>
              </a:endParaRPr>
            </a:p>
          </p:txBody>
        </p:sp>
        <p:pic>
          <p:nvPicPr>
            <p:cNvPr id="474" name="Google Shape;474;p32"/>
            <p:cNvPicPr preferRelativeResize="0"/>
            <p:nvPr/>
          </p:nvPicPr>
          <p:blipFill rotWithShape="1">
            <a:blip r:embed="rId3">
              <a:alphaModFix/>
            </a:blip>
            <a:srcRect b="0" l="0" r="0" t="0"/>
            <a:stretch/>
          </p:blipFill>
          <p:spPr>
            <a:xfrm>
              <a:off x="11562904" y="158012"/>
              <a:ext cx="396496" cy="353150"/>
            </a:xfrm>
            <a:prstGeom prst="rect">
              <a:avLst/>
            </a:prstGeom>
            <a:noFill/>
            <a:ln>
              <a:noFill/>
            </a:ln>
          </p:spPr>
        </p:pic>
      </p:grpSp>
      <p:pic>
        <p:nvPicPr>
          <p:cNvPr id="475" name="Google Shape;475;p32"/>
          <p:cNvPicPr preferRelativeResize="0"/>
          <p:nvPr/>
        </p:nvPicPr>
        <p:blipFill>
          <a:blip r:embed="rId4">
            <a:alphaModFix/>
          </a:blip>
          <a:stretch>
            <a:fillRect/>
          </a:stretch>
        </p:blipFill>
        <p:spPr>
          <a:xfrm>
            <a:off x="6620100" y="1771386"/>
            <a:ext cx="4838700" cy="1962150"/>
          </a:xfrm>
          <a:prstGeom prst="rect">
            <a:avLst/>
          </a:prstGeom>
          <a:noFill/>
          <a:ln>
            <a:noFill/>
          </a:ln>
        </p:spPr>
      </p:pic>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480" name="Shape 480"/>
        <p:cNvGrpSpPr/>
        <p:nvPr/>
      </p:nvGrpSpPr>
      <p:grpSpPr>
        <a:xfrm>
          <a:off x="0" y="0"/>
          <a:ext cx="0" cy="0"/>
          <a:chOff x="0" y="0"/>
          <a:chExt cx="0" cy="0"/>
        </a:xfrm>
      </p:grpSpPr>
      <p:sp>
        <p:nvSpPr>
          <p:cNvPr id="481" name="Google Shape;481;p33"/>
          <p:cNvSpPr txBox="1"/>
          <p:nvPr/>
        </p:nvSpPr>
        <p:spPr>
          <a:xfrm>
            <a:off x="226376" y="2115475"/>
            <a:ext cx="5355600" cy="3302100"/>
          </a:xfrm>
          <a:prstGeom prst="rect">
            <a:avLst/>
          </a:prstGeom>
          <a:noFill/>
          <a:ln>
            <a:noFill/>
          </a:ln>
        </p:spPr>
        <p:txBody>
          <a:bodyPr anchorCtr="0" anchor="t" bIns="91425" lIns="91425" spcFirstLastPara="1" rIns="91425" wrap="square" tIns="91425">
            <a:noAutofit/>
          </a:bodyPr>
          <a:lstStyle/>
          <a:p>
            <a:pPr indent="457200" lvl="0" marL="0" marR="0" rtl="0" algn="l">
              <a:lnSpc>
                <a:spcPct val="100000"/>
              </a:lnSpc>
              <a:spcBef>
                <a:spcPts val="0"/>
              </a:spcBef>
              <a:spcAft>
                <a:spcPts val="0"/>
              </a:spcAft>
              <a:buClr>
                <a:srgbClr val="000000"/>
              </a:buClr>
              <a:buSzPts val="3000"/>
              <a:buFont typeface="Arial"/>
              <a:buNone/>
            </a:pPr>
            <a:r>
              <a:rPr b="1" lang="pt-BR" sz="4000">
                <a:solidFill>
                  <a:schemeClr val="accent3"/>
                </a:solidFill>
                <a:latin typeface="Barlow Condensed"/>
                <a:ea typeface="Barlow Condensed"/>
                <a:cs typeface="Barlow Condensed"/>
                <a:sym typeface="Barlow Condensed"/>
              </a:rPr>
              <a:t>Rotas</a:t>
            </a:r>
            <a:endParaRPr b="0" i="0" sz="3000" u="none" cap="none" strike="noStrike">
              <a:solidFill>
                <a:srgbClr val="FF3E03"/>
              </a:solidFill>
              <a:latin typeface="Barlow ExtraBold"/>
              <a:ea typeface="Barlow ExtraBold"/>
              <a:cs typeface="Barlow ExtraBold"/>
              <a:sym typeface="Barlow ExtraBold"/>
            </a:endParaRPr>
          </a:p>
        </p:txBody>
      </p:sp>
      <p:sp>
        <p:nvSpPr>
          <p:cNvPr id="482" name="Google Shape;482;p33"/>
          <p:cNvSpPr/>
          <p:nvPr/>
        </p:nvSpPr>
        <p:spPr>
          <a:xfrm rot="-5400000">
            <a:off x="10126518" y="388223"/>
            <a:ext cx="965196" cy="1930446"/>
          </a:xfrm>
          <a:custGeom>
            <a:rect b="b" l="l" r="r" t="t"/>
            <a:pathLst>
              <a:path extrusionOk="0" h="21600" w="21600">
                <a:moveTo>
                  <a:pt x="0" y="21600"/>
                </a:moveTo>
                <a:cubicBezTo>
                  <a:pt x="11927" y="21600"/>
                  <a:pt x="21600" y="16764"/>
                  <a:pt x="21600" y="10800"/>
                </a:cubicBezTo>
                <a:cubicBezTo>
                  <a:pt x="21600" y="4836"/>
                  <a:pt x="11927" y="0"/>
                  <a:pt x="0" y="0"/>
                </a:cubicBezTo>
                <a:lnTo>
                  <a:pt x="0" y="21600"/>
                </a:lnTo>
                <a:close/>
              </a:path>
            </a:pathLst>
          </a:custGeom>
          <a:solidFill>
            <a:schemeClr val="accent3"/>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3200"/>
              <a:buFont typeface="Helvetica Neue"/>
              <a:buNone/>
            </a:pPr>
            <a:r>
              <a:t/>
            </a:r>
            <a:endParaRPr b="0" i="0" sz="3200" u="none" cap="none" strike="noStrike">
              <a:solidFill>
                <a:srgbClr val="FFFFFF"/>
              </a:solidFill>
              <a:latin typeface="Helvetica Neue"/>
              <a:ea typeface="Helvetica Neue"/>
              <a:cs typeface="Helvetica Neue"/>
              <a:sym typeface="Helvetica Neue"/>
            </a:endParaRPr>
          </a:p>
        </p:txBody>
      </p:sp>
      <p:sp>
        <p:nvSpPr>
          <p:cNvPr id="483" name="Google Shape;483;p33"/>
          <p:cNvSpPr/>
          <p:nvPr/>
        </p:nvSpPr>
        <p:spPr>
          <a:xfrm rot="5400000">
            <a:off x="7883998" y="364625"/>
            <a:ext cx="965196" cy="1930446"/>
          </a:xfrm>
          <a:custGeom>
            <a:rect b="b" l="l" r="r" t="t"/>
            <a:pathLst>
              <a:path extrusionOk="0" h="21600" w="21600">
                <a:moveTo>
                  <a:pt x="0" y="21600"/>
                </a:moveTo>
                <a:cubicBezTo>
                  <a:pt x="11927" y="21600"/>
                  <a:pt x="21600" y="16764"/>
                  <a:pt x="21600" y="10800"/>
                </a:cubicBezTo>
                <a:cubicBezTo>
                  <a:pt x="21600" y="4836"/>
                  <a:pt x="11927" y="0"/>
                  <a:pt x="0" y="0"/>
                </a:cubicBezTo>
                <a:lnTo>
                  <a:pt x="0" y="21600"/>
                </a:lnTo>
                <a:close/>
              </a:path>
            </a:pathLst>
          </a:custGeom>
          <a:solidFill>
            <a:schemeClr val="lt2"/>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3200"/>
              <a:buFont typeface="Helvetica Neue"/>
              <a:buNone/>
            </a:pPr>
            <a:r>
              <a:t/>
            </a:r>
            <a:endParaRPr b="0" i="0" sz="3200" u="none" cap="none" strike="noStrike">
              <a:solidFill>
                <a:srgbClr val="FFFFFF"/>
              </a:solidFill>
              <a:latin typeface="Helvetica Neue"/>
              <a:ea typeface="Helvetica Neue"/>
              <a:cs typeface="Helvetica Neue"/>
              <a:sym typeface="Helvetica Neue"/>
            </a:endParaRPr>
          </a:p>
        </p:txBody>
      </p:sp>
      <p:sp>
        <p:nvSpPr>
          <p:cNvPr id="484" name="Google Shape;484;p33"/>
          <p:cNvSpPr/>
          <p:nvPr/>
        </p:nvSpPr>
        <p:spPr>
          <a:xfrm rot="5400000">
            <a:off x="7883998" y="1324850"/>
            <a:ext cx="965196" cy="1930446"/>
          </a:xfrm>
          <a:custGeom>
            <a:rect b="b" l="l" r="r" t="t"/>
            <a:pathLst>
              <a:path extrusionOk="0" h="21600" w="21600">
                <a:moveTo>
                  <a:pt x="0" y="21600"/>
                </a:moveTo>
                <a:cubicBezTo>
                  <a:pt x="11927" y="21600"/>
                  <a:pt x="21600" y="16764"/>
                  <a:pt x="21600" y="10800"/>
                </a:cubicBezTo>
                <a:cubicBezTo>
                  <a:pt x="21600" y="4836"/>
                  <a:pt x="11927" y="0"/>
                  <a:pt x="0" y="0"/>
                </a:cubicBezTo>
                <a:lnTo>
                  <a:pt x="0" y="21600"/>
                </a:lnTo>
                <a:close/>
              </a:path>
            </a:pathLst>
          </a:custGeom>
          <a:solidFill>
            <a:schemeClr val="accent3"/>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3200"/>
              <a:buFont typeface="Helvetica Neue"/>
              <a:buNone/>
            </a:pPr>
            <a:r>
              <a:t/>
            </a:r>
            <a:endParaRPr b="0" i="0" sz="3200" u="none" cap="none" strike="noStrike">
              <a:solidFill>
                <a:srgbClr val="FFFFFF"/>
              </a:solidFill>
              <a:latin typeface="Helvetica Neue"/>
              <a:ea typeface="Helvetica Neue"/>
              <a:cs typeface="Helvetica Neue"/>
              <a:sym typeface="Helvetica Neue"/>
            </a:endParaRPr>
          </a:p>
        </p:txBody>
      </p:sp>
      <p:grpSp>
        <p:nvGrpSpPr>
          <p:cNvPr id="485" name="Google Shape;485;p33"/>
          <p:cNvGrpSpPr/>
          <p:nvPr/>
        </p:nvGrpSpPr>
        <p:grpSpPr>
          <a:xfrm>
            <a:off x="9063874" y="144445"/>
            <a:ext cx="2943381" cy="312300"/>
            <a:chOff x="9063874" y="144445"/>
            <a:chExt cx="2943381" cy="312300"/>
          </a:xfrm>
        </p:grpSpPr>
        <p:sp>
          <p:nvSpPr>
            <p:cNvPr id="486" name="Google Shape;486;p33"/>
            <p:cNvSpPr txBox="1"/>
            <p:nvPr/>
          </p:nvSpPr>
          <p:spPr>
            <a:xfrm>
              <a:off x="9063874" y="144445"/>
              <a:ext cx="2357100" cy="312300"/>
            </a:xfrm>
            <a:prstGeom prst="rect">
              <a:avLst/>
            </a:prstGeom>
            <a:noFill/>
            <a:ln>
              <a:noFill/>
            </a:ln>
          </p:spPr>
          <p:txBody>
            <a:bodyPr anchorCtr="0" anchor="t" bIns="68575" lIns="68575" spcFirstLastPara="1" rIns="68575" wrap="square" tIns="68575">
              <a:noAutofit/>
            </a:bodyPr>
            <a:lstStyle/>
            <a:p>
              <a:pPr indent="0" lvl="0" marL="0" marR="0" rtl="0" algn="ctr">
                <a:lnSpc>
                  <a:spcPct val="100000"/>
                </a:lnSpc>
                <a:spcBef>
                  <a:spcPts val="0"/>
                </a:spcBef>
                <a:spcAft>
                  <a:spcPts val="0"/>
                </a:spcAft>
                <a:buClr>
                  <a:srgbClr val="000000"/>
                </a:buClr>
                <a:buSzPts val="900"/>
                <a:buFont typeface="Arial"/>
                <a:buNone/>
              </a:pPr>
              <a:r>
                <a:rPr b="0" i="1" lang="pt-BR" sz="900" u="none" cap="none" strike="noStrike">
                  <a:solidFill>
                    <a:srgbClr val="FBFAE6"/>
                  </a:solidFill>
                  <a:latin typeface="Barlow"/>
                  <a:ea typeface="Barlow"/>
                  <a:cs typeface="Barlow"/>
                  <a:sym typeface="Barlow"/>
                </a:rPr>
                <a:t>@CESAR 2023 | Todos os Direitos Reservados </a:t>
              </a:r>
              <a:endParaRPr b="0" i="1" sz="900" u="none" cap="none" strike="noStrike">
                <a:solidFill>
                  <a:srgbClr val="FBFAE6"/>
                </a:solidFill>
                <a:latin typeface="Barlow"/>
                <a:ea typeface="Barlow"/>
                <a:cs typeface="Barlow"/>
                <a:sym typeface="Barlow"/>
              </a:endParaRPr>
            </a:p>
          </p:txBody>
        </p:sp>
        <p:grpSp>
          <p:nvGrpSpPr>
            <p:cNvPr id="487" name="Google Shape;487;p33"/>
            <p:cNvGrpSpPr/>
            <p:nvPr/>
          </p:nvGrpSpPr>
          <p:grpSpPr>
            <a:xfrm>
              <a:off x="11520441" y="155422"/>
              <a:ext cx="486814" cy="282770"/>
              <a:chOff x="2339925" y="1981650"/>
              <a:chExt cx="2916800" cy="1747650"/>
            </a:xfrm>
          </p:grpSpPr>
          <p:sp>
            <p:nvSpPr>
              <p:cNvPr id="488" name="Google Shape;488;p33"/>
              <p:cNvSpPr/>
              <p:nvPr/>
            </p:nvSpPr>
            <p:spPr>
              <a:xfrm>
                <a:off x="2340950" y="3438000"/>
                <a:ext cx="2915775" cy="291300"/>
              </a:xfrm>
              <a:custGeom>
                <a:rect b="b" l="l" r="r" t="t"/>
                <a:pathLst>
                  <a:path extrusionOk="0" h="11652" w="116631">
                    <a:moveTo>
                      <a:pt x="114844" y="3370"/>
                    </a:moveTo>
                    <a:cubicBezTo>
                      <a:pt x="114804" y="4019"/>
                      <a:pt x="114540" y="4446"/>
                      <a:pt x="114053" y="4628"/>
                    </a:cubicBezTo>
                    <a:cubicBezTo>
                      <a:pt x="113566" y="4852"/>
                      <a:pt x="113139" y="4953"/>
                      <a:pt x="112794" y="4933"/>
                    </a:cubicBezTo>
                    <a:lnTo>
                      <a:pt x="111252" y="4933"/>
                    </a:lnTo>
                    <a:cubicBezTo>
                      <a:pt x="110907" y="4933"/>
                      <a:pt x="110724" y="4770"/>
                      <a:pt x="110724" y="4425"/>
                    </a:cubicBezTo>
                    <a:lnTo>
                      <a:pt x="110724" y="3837"/>
                    </a:lnTo>
                    <a:cubicBezTo>
                      <a:pt x="110724" y="3268"/>
                      <a:pt x="110907" y="2761"/>
                      <a:pt x="111272" y="2335"/>
                    </a:cubicBezTo>
                    <a:cubicBezTo>
                      <a:pt x="111617" y="1908"/>
                      <a:pt x="112124" y="1685"/>
                      <a:pt x="112794" y="1665"/>
                    </a:cubicBezTo>
                    <a:cubicBezTo>
                      <a:pt x="113363" y="1665"/>
                      <a:pt x="113850" y="1807"/>
                      <a:pt x="114235" y="2071"/>
                    </a:cubicBezTo>
                    <a:cubicBezTo>
                      <a:pt x="114621" y="2355"/>
                      <a:pt x="114824" y="2781"/>
                      <a:pt x="114844" y="3370"/>
                    </a:cubicBezTo>
                    <a:close/>
                    <a:moveTo>
                      <a:pt x="116631" y="8647"/>
                    </a:moveTo>
                    <a:cubicBezTo>
                      <a:pt x="116631" y="7937"/>
                      <a:pt x="116529" y="7348"/>
                      <a:pt x="116306" y="6922"/>
                    </a:cubicBezTo>
                    <a:cubicBezTo>
                      <a:pt x="116083" y="6516"/>
                      <a:pt x="115839" y="6211"/>
                      <a:pt x="115534" y="6009"/>
                    </a:cubicBezTo>
                    <a:cubicBezTo>
                      <a:pt x="115352" y="5826"/>
                      <a:pt x="115352" y="5663"/>
                      <a:pt x="115534" y="5501"/>
                    </a:cubicBezTo>
                    <a:cubicBezTo>
                      <a:pt x="115737" y="5400"/>
                      <a:pt x="115961" y="5176"/>
                      <a:pt x="116204" y="4831"/>
                    </a:cubicBezTo>
                    <a:cubicBezTo>
                      <a:pt x="116468" y="4507"/>
                      <a:pt x="116610" y="4019"/>
                      <a:pt x="116631" y="3370"/>
                    </a:cubicBezTo>
                    <a:cubicBezTo>
                      <a:pt x="116610" y="2294"/>
                      <a:pt x="116245" y="1462"/>
                      <a:pt x="115555" y="894"/>
                    </a:cubicBezTo>
                    <a:cubicBezTo>
                      <a:pt x="114824" y="305"/>
                      <a:pt x="113890" y="0"/>
                      <a:pt x="112794" y="0"/>
                    </a:cubicBezTo>
                    <a:cubicBezTo>
                      <a:pt x="111637" y="21"/>
                      <a:pt x="110724" y="406"/>
                      <a:pt x="110014" y="1157"/>
                    </a:cubicBezTo>
                    <a:cubicBezTo>
                      <a:pt x="109303" y="1888"/>
                      <a:pt x="108958" y="2802"/>
                      <a:pt x="108958" y="3857"/>
                    </a:cubicBezTo>
                    <a:lnTo>
                      <a:pt x="108958" y="10677"/>
                    </a:lnTo>
                    <a:cubicBezTo>
                      <a:pt x="108958" y="11022"/>
                      <a:pt x="109120" y="11184"/>
                      <a:pt x="109465" y="11184"/>
                    </a:cubicBezTo>
                    <a:lnTo>
                      <a:pt x="110216" y="11184"/>
                    </a:lnTo>
                    <a:cubicBezTo>
                      <a:pt x="110562" y="11184"/>
                      <a:pt x="110724" y="11022"/>
                      <a:pt x="110724" y="10677"/>
                    </a:cubicBezTo>
                    <a:lnTo>
                      <a:pt x="110724" y="7023"/>
                    </a:lnTo>
                    <a:cubicBezTo>
                      <a:pt x="110724" y="6658"/>
                      <a:pt x="110907" y="6496"/>
                      <a:pt x="111252" y="6496"/>
                    </a:cubicBezTo>
                    <a:lnTo>
                      <a:pt x="112794" y="6496"/>
                    </a:lnTo>
                    <a:cubicBezTo>
                      <a:pt x="113444" y="6496"/>
                      <a:pt x="113951" y="6719"/>
                      <a:pt x="114296" y="7145"/>
                    </a:cubicBezTo>
                    <a:cubicBezTo>
                      <a:pt x="114662" y="7571"/>
                      <a:pt x="114844" y="8079"/>
                      <a:pt x="114844" y="8647"/>
                    </a:cubicBezTo>
                    <a:lnTo>
                      <a:pt x="114844" y="10677"/>
                    </a:lnTo>
                    <a:cubicBezTo>
                      <a:pt x="114844" y="11022"/>
                      <a:pt x="115007" y="11184"/>
                      <a:pt x="115352" y="11184"/>
                    </a:cubicBezTo>
                    <a:lnTo>
                      <a:pt x="116123" y="11184"/>
                    </a:lnTo>
                    <a:cubicBezTo>
                      <a:pt x="116448" y="11184"/>
                      <a:pt x="116631" y="11022"/>
                      <a:pt x="116631" y="10677"/>
                    </a:cubicBezTo>
                    <a:close/>
                    <a:moveTo>
                      <a:pt x="87483" y="4425"/>
                    </a:moveTo>
                    <a:cubicBezTo>
                      <a:pt x="87483" y="4770"/>
                      <a:pt x="87321" y="4933"/>
                      <a:pt x="86976" y="4933"/>
                    </a:cubicBezTo>
                    <a:lnTo>
                      <a:pt x="83890" y="4933"/>
                    </a:lnTo>
                    <a:cubicBezTo>
                      <a:pt x="83545" y="4933"/>
                      <a:pt x="83383" y="4770"/>
                      <a:pt x="83383" y="4425"/>
                    </a:cubicBezTo>
                    <a:lnTo>
                      <a:pt x="83383" y="3837"/>
                    </a:lnTo>
                    <a:cubicBezTo>
                      <a:pt x="83383" y="3268"/>
                      <a:pt x="83545" y="2761"/>
                      <a:pt x="83911" y="2335"/>
                    </a:cubicBezTo>
                    <a:cubicBezTo>
                      <a:pt x="84276" y="1908"/>
                      <a:pt x="84784" y="1685"/>
                      <a:pt x="85433" y="1665"/>
                    </a:cubicBezTo>
                    <a:cubicBezTo>
                      <a:pt x="86083" y="1685"/>
                      <a:pt x="86590" y="1908"/>
                      <a:pt x="86955" y="2335"/>
                    </a:cubicBezTo>
                    <a:cubicBezTo>
                      <a:pt x="87300" y="2761"/>
                      <a:pt x="87483" y="3268"/>
                      <a:pt x="87483" y="3837"/>
                    </a:cubicBezTo>
                    <a:close/>
                    <a:moveTo>
                      <a:pt x="89269" y="3857"/>
                    </a:moveTo>
                    <a:cubicBezTo>
                      <a:pt x="89249" y="2802"/>
                      <a:pt x="88904" y="1888"/>
                      <a:pt x="88214" y="1157"/>
                    </a:cubicBezTo>
                    <a:cubicBezTo>
                      <a:pt x="87544" y="406"/>
                      <a:pt x="86610" y="21"/>
                      <a:pt x="85433" y="0"/>
                    </a:cubicBezTo>
                    <a:cubicBezTo>
                      <a:pt x="84296" y="21"/>
                      <a:pt x="83363" y="406"/>
                      <a:pt x="82652" y="1157"/>
                    </a:cubicBezTo>
                    <a:cubicBezTo>
                      <a:pt x="81942" y="1888"/>
                      <a:pt x="81597" y="2802"/>
                      <a:pt x="81597" y="3857"/>
                    </a:cubicBezTo>
                    <a:lnTo>
                      <a:pt x="81597" y="10677"/>
                    </a:lnTo>
                    <a:cubicBezTo>
                      <a:pt x="81597" y="11022"/>
                      <a:pt x="81759" y="11184"/>
                      <a:pt x="82104" y="11184"/>
                    </a:cubicBezTo>
                    <a:lnTo>
                      <a:pt x="82876" y="11184"/>
                    </a:lnTo>
                    <a:cubicBezTo>
                      <a:pt x="83200" y="11184"/>
                      <a:pt x="83383" y="11022"/>
                      <a:pt x="83383" y="10677"/>
                    </a:cubicBezTo>
                    <a:lnTo>
                      <a:pt x="83383" y="7023"/>
                    </a:lnTo>
                    <a:cubicBezTo>
                      <a:pt x="83383" y="6658"/>
                      <a:pt x="83545" y="6496"/>
                      <a:pt x="83890" y="6496"/>
                    </a:cubicBezTo>
                    <a:lnTo>
                      <a:pt x="86976" y="6496"/>
                    </a:lnTo>
                    <a:cubicBezTo>
                      <a:pt x="87321" y="6496"/>
                      <a:pt x="87483" y="6658"/>
                      <a:pt x="87483" y="7023"/>
                    </a:cubicBezTo>
                    <a:lnTo>
                      <a:pt x="87483" y="10677"/>
                    </a:lnTo>
                    <a:cubicBezTo>
                      <a:pt x="87483" y="11022"/>
                      <a:pt x="87646" y="11184"/>
                      <a:pt x="87991" y="11184"/>
                    </a:cubicBezTo>
                    <a:lnTo>
                      <a:pt x="88762" y="11184"/>
                    </a:lnTo>
                    <a:cubicBezTo>
                      <a:pt x="89107" y="11184"/>
                      <a:pt x="89269" y="11022"/>
                      <a:pt x="89269" y="10677"/>
                    </a:cubicBezTo>
                    <a:close/>
                    <a:moveTo>
                      <a:pt x="61908" y="7876"/>
                    </a:moveTo>
                    <a:cubicBezTo>
                      <a:pt x="61888" y="6760"/>
                      <a:pt x="61522" y="5948"/>
                      <a:pt x="60771" y="5420"/>
                    </a:cubicBezTo>
                    <a:cubicBezTo>
                      <a:pt x="60041" y="4912"/>
                      <a:pt x="59127" y="4628"/>
                      <a:pt x="58072" y="4588"/>
                    </a:cubicBezTo>
                    <a:cubicBezTo>
                      <a:pt x="58031" y="4608"/>
                      <a:pt x="57707" y="4527"/>
                      <a:pt x="57138" y="4364"/>
                    </a:cubicBezTo>
                    <a:cubicBezTo>
                      <a:pt x="56895" y="4263"/>
                      <a:pt x="56671" y="4101"/>
                      <a:pt x="56509" y="3898"/>
                    </a:cubicBezTo>
                    <a:cubicBezTo>
                      <a:pt x="56306" y="3715"/>
                      <a:pt x="56205" y="3451"/>
                      <a:pt x="56205" y="3126"/>
                    </a:cubicBezTo>
                    <a:cubicBezTo>
                      <a:pt x="56205" y="2822"/>
                      <a:pt x="56347" y="2497"/>
                      <a:pt x="56610" y="2172"/>
                    </a:cubicBezTo>
                    <a:cubicBezTo>
                      <a:pt x="56874" y="1848"/>
                      <a:pt x="57361" y="1665"/>
                      <a:pt x="58072" y="1645"/>
                    </a:cubicBezTo>
                    <a:cubicBezTo>
                      <a:pt x="58640" y="1645"/>
                      <a:pt x="59168" y="1868"/>
                      <a:pt x="59635" y="2314"/>
                    </a:cubicBezTo>
                    <a:cubicBezTo>
                      <a:pt x="59858" y="2517"/>
                      <a:pt x="60102" y="2538"/>
                      <a:pt x="60366" y="2375"/>
                    </a:cubicBezTo>
                    <a:lnTo>
                      <a:pt x="60914" y="1969"/>
                    </a:lnTo>
                    <a:cubicBezTo>
                      <a:pt x="61177" y="1766"/>
                      <a:pt x="61218" y="1543"/>
                      <a:pt x="60974" y="1279"/>
                    </a:cubicBezTo>
                    <a:cubicBezTo>
                      <a:pt x="60670" y="914"/>
                      <a:pt x="60284" y="609"/>
                      <a:pt x="59817" y="366"/>
                    </a:cubicBezTo>
                    <a:cubicBezTo>
                      <a:pt x="59330" y="143"/>
                      <a:pt x="58762" y="21"/>
                      <a:pt x="58072" y="0"/>
                    </a:cubicBezTo>
                    <a:cubicBezTo>
                      <a:pt x="56895" y="21"/>
                      <a:pt x="56002" y="345"/>
                      <a:pt x="55393" y="995"/>
                    </a:cubicBezTo>
                    <a:cubicBezTo>
                      <a:pt x="54804" y="1645"/>
                      <a:pt x="54500" y="2355"/>
                      <a:pt x="54500" y="3147"/>
                    </a:cubicBezTo>
                    <a:cubicBezTo>
                      <a:pt x="54520" y="5014"/>
                      <a:pt x="55717" y="6049"/>
                      <a:pt x="58072" y="6272"/>
                    </a:cubicBezTo>
                    <a:cubicBezTo>
                      <a:pt x="58133" y="6252"/>
                      <a:pt x="58458" y="6313"/>
                      <a:pt x="59107" y="6455"/>
                    </a:cubicBezTo>
                    <a:cubicBezTo>
                      <a:pt x="59371" y="6536"/>
                      <a:pt x="59615" y="6699"/>
                      <a:pt x="59838" y="6922"/>
                    </a:cubicBezTo>
                    <a:cubicBezTo>
                      <a:pt x="60020" y="7165"/>
                      <a:pt x="60122" y="7490"/>
                      <a:pt x="60122" y="7876"/>
                    </a:cubicBezTo>
                    <a:cubicBezTo>
                      <a:pt x="60122" y="8343"/>
                      <a:pt x="59960" y="8769"/>
                      <a:pt x="59655" y="9134"/>
                    </a:cubicBezTo>
                    <a:cubicBezTo>
                      <a:pt x="59351" y="9540"/>
                      <a:pt x="58823" y="9743"/>
                      <a:pt x="58072" y="9743"/>
                    </a:cubicBezTo>
                    <a:cubicBezTo>
                      <a:pt x="57544" y="9743"/>
                      <a:pt x="57077" y="9601"/>
                      <a:pt x="56671" y="9276"/>
                    </a:cubicBezTo>
                    <a:cubicBezTo>
                      <a:pt x="56286" y="8972"/>
                      <a:pt x="55961" y="8647"/>
                      <a:pt x="55697" y="8302"/>
                    </a:cubicBezTo>
                    <a:cubicBezTo>
                      <a:pt x="55535" y="8059"/>
                      <a:pt x="55311" y="8018"/>
                      <a:pt x="55027" y="8160"/>
                    </a:cubicBezTo>
                    <a:lnTo>
                      <a:pt x="54500" y="8546"/>
                    </a:lnTo>
                    <a:cubicBezTo>
                      <a:pt x="54215" y="8769"/>
                      <a:pt x="54175" y="9013"/>
                      <a:pt x="54337" y="9276"/>
                    </a:cubicBezTo>
                    <a:cubicBezTo>
                      <a:pt x="54621" y="9764"/>
                      <a:pt x="55068" y="10230"/>
                      <a:pt x="55677" y="10677"/>
                    </a:cubicBezTo>
                    <a:cubicBezTo>
                      <a:pt x="56286" y="11144"/>
                      <a:pt x="57077" y="11387"/>
                      <a:pt x="58072" y="11408"/>
                    </a:cubicBezTo>
                    <a:cubicBezTo>
                      <a:pt x="59290" y="11408"/>
                      <a:pt x="60244" y="11063"/>
                      <a:pt x="60914" y="10373"/>
                    </a:cubicBezTo>
                    <a:cubicBezTo>
                      <a:pt x="61583" y="9723"/>
                      <a:pt x="61908" y="8870"/>
                      <a:pt x="61908" y="7876"/>
                    </a:cubicBezTo>
                    <a:moveTo>
                      <a:pt x="33004" y="4649"/>
                    </a:moveTo>
                    <a:cubicBezTo>
                      <a:pt x="33004" y="4994"/>
                      <a:pt x="32842" y="5176"/>
                      <a:pt x="32497" y="5176"/>
                    </a:cubicBezTo>
                    <a:lnTo>
                      <a:pt x="29412" y="5176"/>
                    </a:lnTo>
                    <a:cubicBezTo>
                      <a:pt x="29067" y="5176"/>
                      <a:pt x="28904" y="4994"/>
                      <a:pt x="28904" y="4649"/>
                    </a:cubicBezTo>
                    <a:lnTo>
                      <a:pt x="28904" y="4080"/>
                    </a:lnTo>
                    <a:cubicBezTo>
                      <a:pt x="28904" y="3512"/>
                      <a:pt x="29087" y="3004"/>
                      <a:pt x="29432" y="2578"/>
                    </a:cubicBezTo>
                    <a:cubicBezTo>
                      <a:pt x="29797" y="2152"/>
                      <a:pt x="30305" y="1929"/>
                      <a:pt x="30954" y="1908"/>
                    </a:cubicBezTo>
                    <a:cubicBezTo>
                      <a:pt x="31604" y="1929"/>
                      <a:pt x="32111" y="2152"/>
                      <a:pt x="32477" y="2578"/>
                    </a:cubicBezTo>
                    <a:cubicBezTo>
                      <a:pt x="32822" y="3004"/>
                      <a:pt x="33004" y="3512"/>
                      <a:pt x="33004" y="4080"/>
                    </a:cubicBezTo>
                    <a:close/>
                    <a:moveTo>
                      <a:pt x="34791" y="4080"/>
                    </a:moveTo>
                    <a:cubicBezTo>
                      <a:pt x="34770" y="3025"/>
                      <a:pt x="34425" y="2132"/>
                      <a:pt x="33755" y="1381"/>
                    </a:cubicBezTo>
                    <a:cubicBezTo>
                      <a:pt x="33065" y="650"/>
                      <a:pt x="32132" y="264"/>
                      <a:pt x="30954" y="244"/>
                    </a:cubicBezTo>
                    <a:cubicBezTo>
                      <a:pt x="29818" y="264"/>
                      <a:pt x="28884" y="650"/>
                      <a:pt x="28194" y="1381"/>
                    </a:cubicBezTo>
                    <a:cubicBezTo>
                      <a:pt x="27483" y="2132"/>
                      <a:pt x="27118" y="3025"/>
                      <a:pt x="27118" y="4080"/>
                    </a:cubicBezTo>
                    <a:lnTo>
                      <a:pt x="27118" y="7835"/>
                    </a:lnTo>
                    <a:cubicBezTo>
                      <a:pt x="27118" y="8870"/>
                      <a:pt x="27483" y="9764"/>
                      <a:pt x="28194" y="10494"/>
                    </a:cubicBezTo>
                    <a:cubicBezTo>
                      <a:pt x="28884" y="11245"/>
                      <a:pt x="29818" y="11631"/>
                      <a:pt x="30954" y="11651"/>
                    </a:cubicBezTo>
                    <a:cubicBezTo>
                      <a:pt x="31929" y="11631"/>
                      <a:pt x="32720" y="11408"/>
                      <a:pt x="33329" y="10981"/>
                    </a:cubicBezTo>
                    <a:cubicBezTo>
                      <a:pt x="33634" y="10758"/>
                      <a:pt x="33897" y="10535"/>
                      <a:pt x="34100" y="10291"/>
                    </a:cubicBezTo>
                    <a:cubicBezTo>
                      <a:pt x="34303" y="10068"/>
                      <a:pt x="34466" y="9824"/>
                      <a:pt x="34608" y="9601"/>
                    </a:cubicBezTo>
                    <a:cubicBezTo>
                      <a:pt x="34689" y="9500"/>
                      <a:pt x="34730" y="9378"/>
                      <a:pt x="34730" y="9236"/>
                    </a:cubicBezTo>
                    <a:cubicBezTo>
                      <a:pt x="34709" y="9114"/>
                      <a:pt x="34628" y="8992"/>
                      <a:pt x="34486" y="8870"/>
                    </a:cubicBezTo>
                    <a:lnTo>
                      <a:pt x="33979" y="8505"/>
                    </a:lnTo>
                    <a:cubicBezTo>
                      <a:pt x="33857" y="8404"/>
                      <a:pt x="33755" y="8363"/>
                      <a:pt x="33634" y="8383"/>
                    </a:cubicBezTo>
                    <a:cubicBezTo>
                      <a:pt x="33491" y="8404"/>
                      <a:pt x="33370" y="8465"/>
                      <a:pt x="33288" y="8586"/>
                    </a:cubicBezTo>
                    <a:cubicBezTo>
                      <a:pt x="33086" y="8870"/>
                      <a:pt x="32801" y="9175"/>
                      <a:pt x="32436" y="9500"/>
                    </a:cubicBezTo>
                    <a:cubicBezTo>
                      <a:pt x="32050" y="9804"/>
                      <a:pt x="31563" y="9967"/>
                      <a:pt x="30954" y="9987"/>
                    </a:cubicBezTo>
                    <a:cubicBezTo>
                      <a:pt x="30284" y="9967"/>
                      <a:pt x="29797" y="9743"/>
                      <a:pt x="29432" y="9297"/>
                    </a:cubicBezTo>
                    <a:cubicBezTo>
                      <a:pt x="29067" y="8870"/>
                      <a:pt x="28904" y="8383"/>
                      <a:pt x="28904" y="7815"/>
                    </a:cubicBezTo>
                    <a:lnTo>
                      <a:pt x="28904" y="7247"/>
                    </a:lnTo>
                    <a:cubicBezTo>
                      <a:pt x="28904" y="6902"/>
                      <a:pt x="29067" y="6719"/>
                      <a:pt x="29412" y="6719"/>
                    </a:cubicBezTo>
                    <a:lnTo>
                      <a:pt x="33755" y="6719"/>
                    </a:lnTo>
                    <a:cubicBezTo>
                      <a:pt x="34425" y="6719"/>
                      <a:pt x="34770" y="6374"/>
                      <a:pt x="34791" y="5684"/>
                    </a:cubicBezTo>
                    <a:close/>
                    <a:moveTo>
                      <a:pt x="7267" y="9317"/>
                    </a:moveTo>
                    <a:cubicBezTo>
                      <a:pt x="7429" y="9053"/>
                      <a:pt x="7348" y="8810"/>
                      <a:pt x="7064" y="8627"/>
                    </a:cubicBezTo>
                    <a:lnTo>
                      <a:pt x="6516" y="8241"/>
                    </a:lnTo>
                    <a:cubicBezTo>
                      <a:pt x="6272" y="8059"/>
                      <a:pt x="6049" y="8119"/>
                      <a:pt x="5826" y="8424"/>
                    </a:cubicBezTo>
                    <a:cubicBezTo>
                      <a:pt x="5785" y="8505"/>
                      <a:pt x="5724" y="8627"/>
                      <a:pt x="5623" y="8749"/>
                    </a:cubicBezTo>
                    <a:cubicBezTo>
                      <a:pt x="5521" y="8911"/>
                      <a:pt x="5400" y="9053"/>
                      <a:pt x="5237" y="9216"/>
                    </a:cubicBezTo>
                    <a:cubicBezTo>
                      <a:pt x="4933" y="9561"/>
                      <a:pt x="4466" y="9743"/>
                      <a:pt x="3837" y="9743"/>
                    </a:cubicBezTo>
                    <a:cubicBezTo>
                      <a:pt x="3187" y="9743"/>
                      <a:pt x="2680" y="9500"/>
                      <a:pt x="2314" y="9073"/>
                    </a:cubicBezTo>
                    <a:cubicBezTo>
                      <a:pt x="1949" y="8627"/>
                      <a:pt x="1787" y="8140"/>
                      <a:pt x="1787" y="7592"/>
                    </a:cubicBezTo>
                    <a:lnTo>
                      <a:pt x="1787" y="3837"/>
                    </a:lnTo>
                    <a:cubicBezTo>
                      <a:pt x="1787" y="3248"/>
                      <a:pt x="1949" y="2761"/>
                      <a:pt x="2314" y="2335"/>
                    </a:cubicBezTo>
                    <a:cubicBezTo>
                      <a:pt x="2680" y="1908"/>
                      <a:pt x="3187" y="1685"/>
                      <a:pt x="3837" y="1665"/>
                    </a:cubicBezTo>
                    <a:cubicBezTo>
                      <a:pt x="4161" y="1665"/>
                      <a:pt x="4446" y="1705"/>
                      <a:pt x="4689" y="1807"/>
                    </a:cubicBezTo>
                    <a:cubicBezTo>
                      <a:pt x="4912" y="1929"/>
                      <a:pt x="5115" y="2071"/>
                      <a:pt x="5257" y="2213"/>
                    </a:cubicBezTo>
                    <a:cubicBezTo>
                      <a:pt x="5420" y="2355"/>
                      <a:pt x="5542" y="2497"/>
                      <a:pt x="5643" y="2659"/>
                    </a:cubicBezTo>
                    <a:cubicBezTo>
                      <a:pt x="5745" y="2802"/>
                      <a:pt x="5805" y="2923"/>
                      <a:pt x="5826" y="3045"/>
                    </a:cubicBezTo>
                    <a:cubicBezTo>
                      <a:pt x="6029" y="3309"/>
                      <a:pt x="6252" y="3350"/>
                      <a:pt x="6516" y="3167"/>
                    </a:cubicBezTo>
                    <a:lnTo>
                      <a:pt x="7084" y="2761"/>
                    </a:lnTo>
                    <a:cubicBezTo>
                      <a:pt x="7226" y="2659"/>
                      <a:pt x="7308" y="2517"/>
                      <a:pt x="7328" y="2375"/>
                    </a:cubicBezTo>
                    <a:cubicBezTo>
                      <a:pt x="7328" y="2253"/>
                      <a:pt x="7287" y="2152"/>
                      <a:pt x="7226" y="2050"/>
                    </a:cubicBezTo>
                    <a:cubicBezTo>
                      <a:pt x="7145" y="1787"/>
                      <a:pt x="6841" y="1381"/>
                      <a:pt x="6333" y="853"/>
                    </a:cubicBezTo>
                    <a:cubicBezTo>
                      <a:pt x="6090" y="609"/>
                      <a:pt x="5765" y="406"/>
                      <a:pt x="5339" y="244"/>
                    </a:cubicBezTo>
                    <a:cubicBezTo>
                      <a:pt x="4912" y="82"/>
                      <a:pt x="4425" y="0"/>
                      <a:pt x="3837" y="0"/>
                    </a:cubicBezTo>
                    <a:cubicBezTo>
                      <a:pt x="2680" y="21"/>
                      <a:pt x="1766" y="406"/>
                      <a:pt x="1056" y="1157"/>
                    </a:cubicBezTo>
                    <a:cubicBezTo>
                      <a:pt x="345" y="1888"/>
                      <a:pt x="0" y="2781"/>
                      <a:pt x="0" y="3837"/>
                    </a:cubicBezTo>
                    <a:lnTo>
                      <a:pt x="0" y="7592"/>
                    </a:lnTo>
                    <a:cubicBezTo>
                      <a:pt x="0" y="8627"/>
                      <a:pt x="345" y="9520"/>
                      <a:pt x="1056" y="10251"/>
                    </a:cubicBezTo>
                    <a:cubicBezTo>
                      <a:pt x="1766" y="11022"/>
                      <a:pt x="2680" y="11408"/>
                      <a:pt x="3837" y="11408"/>
                    </a:cubicBezTo>
                    <a:cubicBezTo>
                      <a:pt x="4405" y="11408"/>
                      <a:pt x="4892" y="11306"/>
                      <a:pt x="5318" y="11144"/>
                    </a:cubicBezTo>
                    <a:cubicBezTo>
                      <a:pt x="5745" y="10981"/>
                      <a:pt x="6069" y="10778"/>
                      <a:pt x="6333" y="10555"/>
                    </a:cubicBezTo>
                    <a:cubicBezTo>
                      <a:pt x="6617" y="10312"/>
                      <a:pt x="6841" y="10088"/>
                      <a:pt x="6983" y="9845"/>
                    </a:cubicBezTo>
                    <a:cubicBezTo>
                      <a:pt x="7125" y="9621"/>
                      <a:pt x="7226" y="9459"/>
                      <a:pt x="7267" y="9317"/>
                    </a:cubicBezTo>
                  </a:path>
                </a:pathLst>
              </a:custGeom>
              <a:solidFill>
                <a:srgbClr val="FBFAE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89" name="Google Shape;489;p33"/>
              <p:cNvSpPr/>
              <p:nvPr/>
            </p:nvSpPr>
            <p:spPr>
              <a:xfrm>
                <a:off x="2339925" y="1981650"/>
                <a:ext cx="2915275" cy="1166125"/>
              </a:xfrm>
              <a:custGeom>
                <a:rect b="b" l="l" r="r" t="t"/>
                <a:pathLst>
                  <a:path extrusionOk="0" h="46645" w="116611">
                    <a:moveTo>
                      <a:pt x="46178" y="0"/>
                    </a:moveTo>
                    <a:cubicBezTo>
                      <a:pt x="19852" y="2274"/>
                      <a:pt x="1" y="11753"/>
                      <a:pt x="1" y="23058"/>
                    </a:cubicBezTo>
                    <a:cubicBezTo>
                      <a:pt x="1" y="36049"/>
                      <a:pt x="26185" y="46644"/>
                      <a:pt x="58296" y="46644"/>
                    </a:cubicBezTo>
                    <a:cubicBezTo>
                      <a:pt x="90427" y="46644"/>
                      <a:pt x="116611" y="36049"/>
                      <a:pt x="116611" y="23058"/>
                    </a:cubicBezTo>
                    <a:cubicBezTo>
                      <a:pt x="116611" y="11753"/>
                      <a:pt x="96760" y="2274"/>
                      <a:pt x="70434" y="0"/>
                    </a:cubicBezTo>
                    <a:lnTo>
                      <a:pt x="70434" y="1096"/>
                    </a:lnTo>
                    <a:cubicBezTo>
                      <a:pt x="84074" y="2720"/>
                      <a:pt x="93837" y="8870"/>
                      <a:pt x="93837" y="13904"/>
                    </a:cubicBezTo>
                    <a:cubicBezTo>
                      <a:pt x="93837" y="20318"/>
                      <a:pt x="77883" y="25555"/>
                      <a:pt x="58296" y="25555"/>
                    </a:cubicBezTo>
                    <a:cubicBezTo>
                      <a:pt x="38729" y="25555"/>
                      <a:pt x="22775" y="20318"/>
                      <a:pt x="22775" y="13904"/>
                    </a:cubicBezTo>
                    <a:cubicBezTo>
                      <a:pt x="22775" y="8870"/>
                      <a:pt x="32538" y="3004"/>
                      <a:pt x="46178" y="1381"/>
                    </a:cubicBezTo>
                    <a:close/>
                  </a:path>
                </a:pathLst>
              </a:custGeom>
              <a:solidFill>
                <a:srgbClr val="FBFAE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0" name="Google Shape;490;p33"/>
              <p:cNvSpPr/>
              <p:nvPr/>
            </p:nvSpPr>
            <p:spPr>
              <a:xfrm>
                <a:off x="3191425" y="2051675"/>
                <a:ext cx="1208225" cy="429825"/>
              </a:xfrm>
              <a:custGeom>
                <a:rect b="b" l="l" r="r" t="t"/>
                <a:pathLst>
                  <a:path extrusionOk="0" h="17193" w="48329">
                    <a:moveTo>
                      <a:pt x="19141" y="0"/>
                    </a:moveTo>
                    <a:cubicBezTo>
                      <a:pt x="8221" y="833"/>
                      <a:pt x="0" y="4324"/>
                      <a:pt x="0" y="8485"/>
                    </a:cubicBezTo>
                    <a:cubicBezTo>
                      <a:pt x="0" y="13275"/>
                      <a:pt x="10859" y="17192"/>
                      <a:pt x="24154" y="17192"/>
                    </a:cubicBezTo>
                    <a:cubicBezTo>
                      <a:pt x="37470" y="17192"/>
                      <a:pt x="48329" y="13275"/>
                      <a:pt x="48329" y="8485"/>
                    </a:cubicBezTo>
                    <a:cubicBezTo>
                      <a:pt x="48329" y="4324"/>
                      <a:pt x="40108" y="833"/>
                      <a:pt x="29188" y="0"/>
                    </a:cubicBezTo>
                    <a:lnTo>
                      <a:pt x="29188" y="1076"/>
                    </a:lnTo>
                    <a:cubicBezTo>
                      <a:pt x="34831" y="1685"/>
                      <a:pt x="38890" y="3268"/>
                      <a:pt x="38890" y="5115"/>
                    </a:cubicBezTo>
                    <a:cubicBezTo>
                      <a:pt x="38890" y="7490"/>
                      <a:pt x="32273" y="9419"/>
                      <a:pt x="24154" y="9419"/>
                    </a:cubicBezTo>
                    <a:cubicBezTo>
                      <a:pt x="16056" y="9419"/>
                      <a:pt x="9439" y="7490"/>
                      <a:pt x="9439" y="5115"/>
                    </a:cubicBezTo>
                    <a:cubicBezTo>
                      <a:pt x="9439" y="3268"/>
                      <a:pt x="13478" y="1685"/>
                      <a:pt x="19141" y="1076"/>
                    </a:cubicBezTo>
                    <a:close/>
                  </a:path>
                </a:pathLst>
              </a:custGeom>
              <a:solidFill>
                <a:srgbClr val="FBFAE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1" name="Google Shape;491;p33"/>
              <p:cNvSpPr/>
              <p:nvPr/>
            </p:nvSpPr>
            <p:spPr>
              <a:xfrm>
                <a:off x="2762125" y="3697300"/>
                <a:ext cx="28450" cy="25900"/>
              </a:xfrm>
              <a:custGeom>
                <a:rect b="b" l="l" r="r" t="t"/>
                <a:pathLst>
                  <a:path extrusionOk="0" h="1036" w="1138">
                    <a:moveTo>
                      <a:pt x="1137" y="366"/>
                    </a:moveTo>
                    <a:cubicBezTo>
                      <a:pt x="1137" y="143"/>
                      <a:pt x="1015" y="21"/>
                      <a:pt x="812" y="1"/>
                    </a:cubicBezTo>
                    <a:lnTo>
                      <a:pt x="325" y="1"/>
                    </a:lnTo>
                    <a:cubicBezTo>
                      <a:pt x="102" y="21"/>
                      <a:pt x="0" y="143"/>
                      <a:pt x="0" y="366"/>
                    </a:cubicBezTo>
                    <a:lnTo>
                      <a:pt x="0" y="691"/>
                    </a:lnTo>
                    <a:cubicBezTo>
                      <a:pt x="0" y="914"/>
                      <a:pt x="102" y="1036"/>
                      <a:pt x="325" y="1036"/>
                    </a:cubicBezTo>
                    <a:lnTo>
                      <a:pt x="812" y="1036"/>
                    </a:lnTo>
                    <a:cubicBezTo>
                      <a:pt x="1015" y="1036"/>
                      <a:pt x="1137" y="914"/>
                      <a:pt x="1137" y="691"/>
                    </a:cubicBezTo>
                    <a:close/>
                  </a:path>
                </a:pathLst>
              </a:custGeom>
              <a:solidFill>
                <a:srgbClr val="FBFAE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2" name="Google Shape;492;p33"/>
              <p:cNvSpPr/>
              <p:nvPr/>
            </p:nvSpPr>
            <p:spPr>
              <a:xfrm>
                <a:off x="3444625" y="3697300"/>
                <a:ext cx="28450" cy="25400"/>
              </a:xfrm>
              <a:custGeom>
                <a:rect b="b" l="l" r="r" t="t"/>
                <a:pathLst>
                  <a:path extrusionOk="0" h="1016" w="1138">
                    <a:moveTo>
                      <a:pt x="1137" y="346"/>
                    </a:moveTo>
                    <a:cubicBezTo>
                      <a:pt x="1137" y="122"/>
                      <a:pt x="1016" y="1"/>
                      <a:pt x="813" y="1"/>
                    </a:cubicBezTo>
                    <a:lnTo>
                      <a:pt x="325" y="1"/>
                    </a:lnTo>
                    <a:cubicBezTo>
                      <a:pt x="102" y="1"/>
                      <a:pt x="1" y="122"/>
                      <a:pt x="1" y="346"/>
                    </a:cubicBezTo>
                    <a:lnTo>
                      <a:pt x="1" y="670"/>
                    </a:lnTo>
                    <a:cubicBezTo>
                      <a:pt x="1" y="894"/>
                      <a:pt x="102" y="1015"/>
                      <a:pt x="325" y="1015"/>
                    </a:cubicBezTo>
                    <a:lnTo>
                      <a:pt x="813" y="1015"/>
                    </a:lnTo>
                    <a:cubicBezTo>
                      <a:pt x="1016" y="1015"/>
                      <a:pt x="1137" y="894"/>
                      <a:pt x="1137" y="670"/>
                    </a:cubicBezTo>
                    <a:close/>
                  </a:path>
                </a:pathLst>
              </a:custGeom>
              <a:solidFill>
                <a:srgbClr val="FBFAE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3" name="Google Shape;493;p33"/>
              <p:cNvSpPr/>
              <p:nvPr/>
            </p:nvSpPr>
            <p:spPr>
              <a:xfrm>
                <a:off x="4122075" y="3697800"/>
                <a:ext cx="28425" cy="25900"/>
              </a:xfrm>
              <a:custGeom>
                <a:rect b="b" l="l" r="r" t="t"/>
                <a:pathLst>
                  <a:path extrusionOk="0" h="1036" w="1137">
                    <a:moveTo>
                      <a:pt x="1137" y="366"/>
                    </a:moveTo>
                    <a:cubicBezTo>
                      <a:pt x="1137" y="123"/>
                      <a:pt x="1015" y="21"/>
                      <a:pt x="812" y="1"/>
                    </a:cubicBezTo>
                    <a:lnTo>
                      <a:pt x="325" y="1"/>
                    </a:lnTo>
                    <a:cubicBezTo>
                      <a:pt x="102" y="21"/>
                      <a:pt x="0" y="123"/>
                      <a:pt x="0" y="366"/>
                    </a:cubicBezTo>
                    <a:lnTo>
                      <a:pt x="0" y="691"/>
                    </a:lnTo>
                    <a:cubicBezTo>
                      <a:pt x="0" y="914"/>
                      <a:pt x="102" y="1016"/>
                      <a:pt x="325" y="1036"/>
                    </a:cubicBezTo>
                    <a:lnTo>
                      <a:pt x="812" y="1036"/>
                    </a:lnTo>
                    <a:cubicBezTo>
                      <a:pt x="1015" y="1016"/>
                      <a:pt x="1137" y="914"/>
                      <a:pt x="1137" y="691"/>
                    </a:cubicBezTo>
                    <a:close/>
                  </a:path>
                </a:pathLst>
              </a:custGeom>
              <a:solidFill>
                <a:srgbClr val="FBFAE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494" name="Google Shape;494;p33"/>
              <p:cNvSpPr/>
              <p:nvPr/>
            </p:nvSpPr>
            <p:spPr>
              <a:xfrm>
                <a:off x="4800000" y="3697300"/>
                <a:ext cx="28450" cy="25900"/>
              </a:xfrm>
              <a:custGeom>
                <a:rect b="b" l="l" r="r" t="t"/>
                <a:pathLst>
                  <a:path extrusionOk="0" h="1036" w="1138">
                    <a:moveTo>
                      <a:pt x="1137" y="346"/>
                    </a:moveTo>
                    <a:cubicBezTo>
                      <a:pt x="1137" y="122"/>
                      <a:pt x="1016" y="21"/>
                      <a:pt x="813" y="1"/>
                    </a:cubicBezTo>
                    <a:lnTo>
                      <a:pt x="325" y="1"/>
                    </a:lnTo>
                    <a:cubicBezTo>
                      <a:pt x="102" y="21"/>
                      <a:pt x="1" y="122"/>
                      <a:pt x="1" y="346"/>
                    </a:cubicBezTo>
                    <a:lnTo>
                      <a:pt x="1" y="691"/>
                    </a:lnTo>
                    <a:cubicBezTo>
                      <a:pt x="1" y="914"/>
                      <a:pt x="102" y="1015"/>
                      <a:pt x="325" y="1036"/>
                    </a:cubicBezTo>
                    <a:lnTo>
                      <a:pt x="813" y="1036"/>
                    </a:lnTo>
                    <a:cubicBezTo>
                      <a:pt x="1016" y="1015"/>
                      <a:pt x="1137" y="914"/>
                      <a:pt x="1137" y="691"/>
                    </a:cubicBezTo>
                    <a:close/>
                  </a:path>
                </a:pathLst>
              </a:custGeom>
              <a:solidFill>
                <a:srgbClr val="FBFAE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grpSp>
        <p:nvGrpSpPr>
          <p:cNvPr id="495" name="Google Shape;495;p33"/>
          <p:cNvGrpSpPr/>
          <p:nvPr/>
        </p:nvGrpSpPr>
        <p:grpSpPr>
          <a:xfrm>
            <a:off x="8735250" y="158012"/>
            <a:ext cx="3224150" cy="353150"/>
            <a:chOff x="8735250" y="158012"/>
            <a:chExt cx="3224150" cy="353150"/>
          </a:xfrm>
        </p:grpSpPr>
        <p:sp>
          <p:nvSpPr>
            <p:cNvPr id="496" name="Google Shape;496;p33"/>
            <p:cNvSpPr txBox="1"/>
            <p:nvPr/>
          </p:nvSpPr>
          <p:spPr>
            <a:xfrm>
              <a:off x="8735250" y="196825"/>
              <a:ext cx="2699400" cy="312300"/>
            </a:xfrm>
            <a:prstGeom prst="rect">
              <a:avLst/>
            </a:prstGeom>
            <a:noFill/>
            <a:ln>
              <a:noFill/>
            </a:ln>
          </p:spPr>
          <p:txBody>
            <a:bodyPr anchorCtr="0" anchor="t" bIns="68575" lIns="68575" spcFirstLastPara="1" rIns="68575" wrap="square" tIns="68575">
              <a:noAutofit/>
            </a:bodyPr>
            <a:lstStyle/>
            <a:p>
              <a:pPr indent="0" lvl="0" marL="0" marR="0" rtl="0" algn="ctr">
                <a:lnSpc>
                  <a:spcPct val="100000"/>
                </a:lnSpc>
                <a:spcBef>
                  <a:spcPts val="0"/>
                </a:spcBef>
                <a:spcAft>
                  <a:spcPts val="0"/>
                </a:spcAft>
                <a:buClr>
                  <a:srgbClr val="000000"/>
                </a:buClr>
                <a:buSzPts val="900"/>
                <a:buFont typeface="Arial"/>
                <a:buNone/>
              </a:pPr>
              <a:r>
                <a:rPr b="0" i="1" lang="pt-BR" sz="900" u="none" cap="none" strike="noStrike">
                  <a:solidFill>
                    <a:srgbClr val="FF6002"/>
                  </a:solidFill>
                  <a:latin typeface="Barlow"/>
                  <a:ea typeface="Barlow"/>
                  <a:cs typeface="Barlow"/>
                  <a:sym typeface="Barlow"/>
                </a:rPr>
                <a:t>© CESAR School 2024 | Todos os Direitos Reservados </a:t>
              </a:r>
              <a:endParaRPr b="0" i="1" sz="900" u="none" cap="none" strike="noStrike">
                <a:solidFill>
                  <a:srgbClr val="FF6002"/>
                </a:solidFill>
                <a:latin typeface="Barlow"/>
                <a:ea typeface="Barlow"/>
                <a:cs typeface="Barlow"/>
                <a:sym typeface="Barlow"/>
              </a:endParaRPr>
            </a:p>
          </p:txBody>
        </p:sp>
        <p:pic>
          <p:nvPicPr>
            <p:cNvPr id="497" name="Google Shape;497;p33"/>
            <p:cNvPicPr preferRelativeResize="0"/>
            <p:nvPr/>
          </p:nvPicPr>
          <p:blipFill rotWithShape="1">
            <a:blip r:embed="rId3">
              <a:alphaModFix/>
            </a:blip>
            <a:srcRect b="0" l="0" r="0" t="0"/>
            <a:stretch/>
          </p:blipFill>
          <p:spPr>
            <a:xfrm>
              <a:off x="11562904" y="158012"/>
              <a:ext cx="396496" cy="353150"/>
            </a:xfrm>
            <a:prstGeom prst="rect">
              <a:avLst/>
            </a:prstGeom>
            <a:noFill/>
            <a:ln>
              <a:noFill/>
            </a:ln>
          </p:spPr>
        </p:pic>
      </p:grpSp>
      <p:sp>
        <p:nvSpPr>
          <p:cNvPr id="498" name="Google Shape;498;p33"/>
          <p:cNvSpPr/>
          <p:nvPr/>
        </p:nvSpPr>
        <p:spPr>
          <a:xfrm flipH="1" rot="-5400000">
            <a:off x="10605092" y="2802875"/>
            <a:ext cx="966051" cy="966051"/>
          </a:xfrm>
          <a:custGeom>
            <a:rect b="b" l="l" r="r" t="t"/>
            <a:pathLst>
              <a:path extrusionOk="0" h="208763" w="208763">
                <a:moveTo>
                  <a:pt x="0" y="0"/>
                </a:moveTo>
                <a:lnTo>
                  <a:pt x="0" y="208763"/>
                </a:lnTo>
                <a:cubicBezTo>
                  <a:pt x="115295" y="208763"/>
                  <a:pt x="208763" y="115295"/>
                  <a:pt x="208763" y="0"/>
                </a:cubicBezTo>
                <a:close/>
              </a:path>
            </a:pathLst>
          </a:custGeom>
          <a:solidFill>
            <a:schemeClr val="lt2"/>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499" name="Google Shape;499;p33"/>
          <p:cNvSpPr/>
          <p:nvPr/>
        </p:nvSpPr>
        <p:spPr>
          <a:xfrm rot="-5400000">
            <a:off x="9643776" y="1836043"/>
            <a:ext cx="1930500" cy="1930500"/>
          </a:xfrm>
          <a:prstGeom prst="blockArc">
            <a:avLst>
              <a:gd fmla="val 16177594" name="adj1"/>
              <a:gd fmla="val 163005" name="adj2"/>
              <a:gd fmla="val 18326" name="adj3"/>
            </a:avLst>
          </a:prstGeom>
          <a:solidFill>
            <a:schemeClr val="accent3"/>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504" name="Shape 504"/>
        <p:cNvGrpSpPr/>
        <p:nvPr/>
      </p:nvGrpSpPr>
      <p:grpSpPr>
        <a:xfrm>
          <a:off x="0" y="0"/>
          <a:ext cx="0" cy="0"/>
          <a:chOff x="0" y="0"/>
          <a:chExt cx="0" cy="0"/>
        </a:xfrm>
      </p:grpSpPr>
      <p:sp>
        <p:nvSpPr>
          <p:cNvPr id="505" name="Google Shape;505;p34"/>
          <p:cNvSpPr txBox="1"/>
          <p:nvPr/>
        </p:nvSpPr>
        <p:spPr>
          <a:xfrm>
            <a:off x="1979675" y="646000"/>
            <a:ext cx="7947600" cy="6492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2900"/>
              <a:buFont typeface="Arial"/>
              <a:buNone/>
            </a:pPr>
            <a:r>
              <a:rPr b="1" lang="pt-BR" sz="2900">
                <a:solidFill>
                  <a:schemeClr val="accent3"/>
                </a:solidFill>
                <a:latin typeface="Barlow Condensed"/>
                <a:ea typeface="Barlow Condensed"/>
                <a:cs typeface="Barlow Condensed"/>
                <a:sym typeface="Barlow Condensed"/>
              </a:rPr>
              <a:t>Aplicações SPA com React Router</a:t>
            </a:r>
            <a:endParaRPr b="1" i="0" sz="2900" u="none" cap="none" strike="noStrike">
              <a:solidFill>
                <a:schemeClr val="accent3"/>
              </a:solidFill>
              <a:latin typeface="Barlow Condensed"/>
              <a:ea typeface="Barlow Condensed"/>
              <a:cs typeface="Barlow Condensed"/>
              <a:sym typeface="Barlow Condensed"/>
            </a:endParaRPr>
          </a:p>
        </p:txBody>
      </p:sp>
      <p:grpSp>
        <p:nvGrpSpPr>
          <p:cNvPr id="506" name="Google Shape;506;p34"/>
          <p:cNvGrpSpPr/>
          <p:nvPr/>
        </p:nvGrpSpPr>
        <p:grpSpPr>
          <a:xfrm>
            <a:off x="8735250" y="158012"/>
            <a:ext cx="3224150" cy="353150"/>
            <a:chOff x="8735250" y="158012"/>
            <a:chExt cx="3224150" cy="353150"/>
          </a:xfrm>
        </p:grpSpPr>
        <p:sp>
          <p:nvSpPr>
            <p:cNvPr id="507" name="Google Shape;507;p34"/>
            <p:cNvSpPr txBox="1"/>
            <p:nvPr/>
          </p:nvSpPr>
          <p:spPr>
            <a:xfrm>
              <a:off x="8735250" y="196825"/>
              <a:ext cx="2699400" cy="312300"/>
            </a:xfrm>
            <a:prstGeom prst="rect">
              <a:avLst/>
            </a:prstGeom>
            <a:noFill/>
            <a:ln>
              <a:noFill/>
            </a:ln>
          </p:spPr>
          <p:txBody>
            <a:bodyPr anchorCtr="0" anchor="t" bIns="68575" lIns="68575" spcFirstLastPara="1" rIns="68575" wrap="square" tIns="68575">
              <a:noAutofit/>
            </a:bodyPr>
            <a:lstStyle/>
            <a:p>
              <a:pPr indent="0" lvl="0" marL="0" marR="0" rtl="0" algn="ctr">
                <a:lnSpc>
                  <a:spcPct val="100000"/>
                </a:lnSpc>
                <a:spcBef>
                  <a:spcPts val="0"/>
                </a:spcBef>
                <a:spcAft>
                  <a:spcPts val="0"/>
                </a:spcAft>
                <a:buClr>
                  <a:srgbClr val="000000"/>
                </a:buClr>
                <a:buSzPts val="900"/>
                <a:buFont typeface="Arial"/>
                <a:buNone/>
              </a:pPr>
              <a:r>
                <a:rPr b="0" i="1" lang="pt-BR" sz="900" u="none" cap="none" strike="noStrike">
                  <a:solidFill>
                    <a:srgbClr val="FF6002"/>
                  </a:solidFill>
                  <a:latin typeface="Barlow"/>
                  <a:ea typeface="Barlow"/>
                  <a:cs typeface="Barlow"/>
                  <a:sym typeface="Barlow"/>
                </a:rPr>
                <a:t>© CESAR School 2024 | Todos os Direitos Reservados </a:t>
              </a:r>
              <a:endParaRPr b="0" i="1" sz="900" u="none" cap="none" strike="noStrike">
                <a:solidFill>
                  <a:srgbClr val="FF6002"/>
                </a:solidFill>
                <a:latin typeface="Barlow"/>
                <a:ea typeface="Barlow"/>
                <a:cs typeface="Barlow"/>
                <a:sym typeface="Barlow"/>
              </a:endParaRPr>
            </a:p>
          </p:txBody>
        </p:sp>
        <p:pic>
          <p:nvPicPr>
            <p:cNvPr id="508" name="Google Shape;508;p34"/>
            <p:cNvPicPr preferRelativeResize="0"/>
            <p:nvPr/>
          </p:nvPicPr>
          <p:blipFill rotWithShape="1">
            <a:blip r:embed="rId3">
              <a:alphaModFix/>
            </a:blip>
            <a:srcRect b="0" l="0" r="0" t="0"/>
            <a:stretch/>
          </p:blipFill>
          <p:spPr>
            <a:xfrm>
              <a:off x="11562904" y="158012"/>
              <a:ext cx="396496" cy="353150"/>
            </a:xfrm>
            <a:prstGeom prst="rect">
              <a:avLst/>
            </a:prstGeom>
            <a:noFill/>
            <a:ln>
              <a:noFill/>
            </a:ln>
          </p:spPr>
        </p:pic>
      </p:grpSp>
      <p:sp>
        <p:nvSpPr>
          <p:cNvPr id="509" name="Google Shape;509;p34"/>
          <p:cNvSpPr/>
          <p:nvPr/>
        </p:nvSpPr>
        <p:spPr>
          <a:xfrm rot="5400000">
            <a:off x="763829" y="1159192"/>
            <a:ext cx="649296" cy="1298754"/>
          </a:xfrm>
          <a:custGeom>
            <a:rect b="b" l="l" r="r" t="t"/>
            <a:pathLst>
              <a:path extrusionOk="0" h="21600" w="21600">
                <a:moveTo>
                  <a:pt x="0" y="21600"/>
                </a:moveTo>
                <a:cubicBezTo>
                  <a:pt x="11927" y="21600"/>
                  <a:pt x="21600" y="16764"/>
                  <a:pt x="21600" y="10800"/>
                </a:cubicBezTo>
                <a:cubicBezTo>
                  <a:pt x="21600" y="4836"/>
                  <a:pt x="11927" y="0"/>
                  <a:pt x="0" y="0"/>
                </a:cubicBezTo>
                <a:lnTo>
                  <a:pt x="0" y="21600"/>
                </a:lnTo>
                <a:close/>
              </a:path>
            </a:pathLst>
          </a:custGeom>
          <a:solidFill>
            <a:schemeClr val="accent3"/>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3200"/>
              <a:buFont typeface="Helvetica Neue"/>
              <a:buNone/>
            </a:pPr>
            <a:r>
              <a:t/>
            </a:r>
            <a:endParaRPr b="0" i="0" sz="3200" u="none" cap="none" strike="noStrike">
              <a:solidFill>
                <a:srgbClr val="FFFFFF"/>
              </a:solidFill>
              <a:latin typeface="Helvetica Neue"/>
              <a:ea typeface="Helvetica Neue"/>
              <a:cs typeface="Helvetica Neue"/>
              <a:sym typeface="Helvetica Neue"/>
            </a:endParaRPr>
          </a:p>
        </p:txBody>
      </p:sp>
      <p:sp>
        <p:nvSpPr>
          <p:cNvPr id="510" name="Google Shape;510;p34"/>
          <p:cNvSpPr/>
          <p:nvPr/>
        </p:nvSpPr>
        <p:spPr>
          <a:xfrm rot="-5400000">
            <a:off x="349598" y="2135534"/>
            <a:ext cx="1298700" cy="1298700"/>
          </a:xfrm>
          <a:prstGeom prst="blockArc">
            <a:avLst>
              <a:gd fmla="val 16177594" name="adj1"/>
              <a:gd fmla="val 163005" name="adj2"/>
              <a:gd fmla="val 18326" name="adj3"/>
            </a:avLst>
          </a:prstGeom>
          <a:solidFill>
            <a:schemeClr val="lt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1" name="Google Shape;511;p34"/>
          <p:cNvSpPr/>
          <p:nvPr/>
        </p:nvSpPr>
        <p:spPr>
          <a:xfrm>
            <a:off x="349598" y="2135413"/>
            <a:ext cx="1298700" cy="1298700"/>
          </a:xfrm>
          <a:prstGeom prst="blockArc">
            <a:avLst>
              <a:gd fmla="val 16177594" name="adj1"/>
              <a:gd fmla="val 163005" name="adj2"/>
              <a:gd fmla="val 18326" name="adj3"/>
            </a:avLst>
          </a:prstGeom>
          <a:solidFill>
            <a:schemeClr val="lt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2" name="Google Shape;512;p34"/>
          <p:cNvSpPr/>
          <p:nvPr/>
        </p:nvSpPr>
        <p:spPr>
          <a:xfrm rot="10800000">
            <a:off x="347751" y="2154862"/>
            <a:ext cx="1298700" cy="1298700"/>
          </a:xfrm>
          <a:prstGeom prst="blockArc">
            <a:avLst>
              <a:gd fmla="val 16177594" name="adj1"/>
              <a:gd fmla="val 163005" name="adj2"/>
              <a:gd fmla="val 18326" name="adj3"/>
            </a:avLst>
          </a:prstGeom>
          <a:solidFill>
            <a:schemeClr val="lt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13" name="Google Shape;513;p34"/>
          <p:cNvSpPr/>
          <p:nvPr/>
        </p:nvSpPr>
        <p:spPr>
          <a:xfrm rot="5400000">
            <a:off x="674375" y="509896"/>
            <a:ext cx="649296" cy="1298754"/>
          </a:xfrm>
          <a:custGeom>
            <a:rect b="b" l="l" r="r" t="t"/>
            <a:pathLst>
              <a:path extrusionOk="0" h="21600" w="21600">
                <a:moveTo>
                  <a:pt x="0" y="21600"/>
                </a:moveTo>
                <a:cubicBezTo>
                  <a:pt x="11927" y="21600"/>
                  <a:pt x="21600" y="16764"/>
                  <a:pt x="21600" y="10800"/>
                </a:cubicBezTo>
                <a:cubicBezTo>
                  <a:pt x="21600" y="4836"/>
                  <a:pt x="11927" y="0"/>
                  <a:pt x="0" y="0"/>
                </a:cubicBezTo>
                <a:lnTo>
                  <a:pt x="0" y="21600"/>
                </a:lnTo>
                <a:close/>
              </a:path>
            </a:pathLst>
          </a:custGeom>
          <a:solidFill>
            <a:schemeClr val="accent3"/>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3200"/>
              <a:buFont typeface="Helvetica Neue"/>
              <a:buNone/>
            </a:pPr>
            <a:r>
              <a:t/>
            </a:r>
            <a:endParaRPr b="0" i="0" sz="3200" u="none" cap="none" strike="noStrike">
              <a:solidFill>
                <a:srgbClr val="FFFFFF"/>
              </a:solidFill>
              <a:latin typeface="Helvetica Neue"/>
              <a:ea typeface="Helvetica Neue"/>
              <a:cs typeface="Helvetica Neue"/>
              <a:sym typeface="Helvetica Neue"/>
            </a:endParaRPr>
          </a:p>
        </p:txBody>
      </p:sp>
      <p:sp>
        <p:nvSpPr>
          <p:cNvPr id="514" name="Google Shape;514;p34"/>
          <p:cNvSpPr txBox="1"/>
          <p:nvPr/>
        </p:nvSpPr>
        <p:spPr>
          <a:xfrm>
            <a:off x="1979675" y="1572875"/>
            <a:ext cx="8835000" cy="2692200"/>
          </a:xfrm>
          <a:prstGeom prst="rect">
            <a:avLst/>
          </a:prstGeom>
          <a:noFill/>
          <a:ln>
            <a:noFill/>
          </a:ln>
        </p:spPr>
        <p:txBody>
          <a:bodyPr anchorCtr="0" anchor="t" bIns="91425" lIns="91425" spcFirstLastPara="1" rIns="91425" wrap="square" tIns="91425">
            <a:spAutoFit/>
          </a:bodyPr>
          <a:lstStyle/>
          <a:p>
            <a:pPr indent="0" lvl="0" marL="0" marR="0" rtl="0" algn="l">
              <a:lnSpc>
                <a:spcPct val="115000"/>
              </a:lnSpc>
              <a:spcBef>
                <a:spcPts val="0"/>
              </a:spcBef>
              <a:spcAft>
                <a:spcPts val="0"/>
              </a:spcAft>
              <a:buNone/>
            </a:pPr>
            <a:r>
              <a:rPr lang="pt-BR" sz="1800">
                <a:solidFill>
                  <a:schemeClr val="dk1"/>
                </a:solidFill>
                <a:latin typeface="Barlow"/>
                <a:ea typeface="Barlow"/>
                <a:cs typeface="Barlow"/>
                <a:sym typeface="Barlow"/>
              </a:rPr>
              <a:t>Observe que só criar os componentes page não fui suficiente para que nossas rotas funcionassem. No React </a:t>
            </a:r>
            <a:r>
              <a:rPr b="1" lang="pt-BR" sz="1800">
                <a:solidFill>
                  <a:schemeClr val="dk1"/>
                </a:solidFill>
                <a:latin typeface="Barlow"/>
                <a:ea typeface="Barlow"/>
                <a:cs typeface="Barlow"/>
                <a:sym typeface="Barlow"/>
              </a:rPr>
              <a:t>“puro”</a:t>
            </a:r>
            <a:r>
              <a:rPr lang="pt-BR" sz="1800">
                <a:solidFill>
                  <a:schemeClr val="dk1"/>
                </a:solidFill>
                <a:latin typeface="Barlow"/>
                <a:ea typeface="Barlow"/>
                <a:cs typeface="Barlow"/>
                <a:sym typeface="Barlow"/>
              </a:rPr>
              <a:t> não temos uma forma de roteamento simples como temos com os arquivos HTML. Para criarmos aplicações com múltiplas páginas no React será necessário utilizar uma biblioteca de rotas. Umas das mais utilizadas hoje é a </a:t>
            </a:r>
            <a:r>
              <a:rPr b="1" lang="pt-BR" sz="1800">
                <a:solidFill>
                  <a:schemeClr val="dk1"/>
                </a:solidFill>
                <a:latin typeface="Barlow"/>
                <a:ea typeface="Barlow"/>
                <a:cs typeface="Barlow"/>
                <a:sym typeface="Barlow"/>
              </a:rPr>
              <a:t>React Router</a:t>
            </a:r>
            <a:r>
              <a:rPr lang="pt-BR" sz="1800">
                <a:solidFill>
                  <a:schemeClr val="dk1"/>
                </a:solidFill>
                <a:latin typeface="Barlow"/>
                <a:ea typeface="Barlow"/>
                <a:cs typeface="Barlow"/>
                <a:sym typeface="Barlow"/>
              </a:rPr>
              <a:t>.</a:t>
            </a:r>
            <a:endParaRPr sz="1800">
              <a:solidFill>
                <a:schemeClr val="dk1"/>
              </a:solidFill>
              <a:latin typeface="Barlow"/>
              <a:ea typeface="Barlow"/>
              <a:cs typeface="Barlow"/>
              <a:sym typeface="Barlow"/>
            </a:endParaRPr>
          </a:p>
          <a:p>
            <a:pPr indent="0" lvl="0" marL="0" marR="0" rtl="0" algn="l">
              <a:lnSpc>
                <a:spcPct val="115000"/>
              </a:lnSpc>
              <a:spcBef>
                <a:spcPts val="0"/>
              </a:spcBef>
              <a:spcAft>
                <a:spcPts val="0"/>
              </a:spcAft>
              <a:buNone/>
            </a:pPr>
            <a:r>
              <a:t/>
            </a:r>
            <a:endParaRPr sz="1800">
              <a:solidFill>
                <a:schemeClr val="dk1"/>
              </a:solidFill>
              <a:latin typeface="Barlow"/>
              <a:ea typeface="Barlow"/>
              <a:cs typeface="Barlow"/>
              <a:sym typeface="Barlow"/>
            </a:endParaRPr>
          </a:p>
          <a:p>
            <a:pPr indent="0" lvl="0" marL="0" marR="0" rtl="0" algn="l">
              <a:lnSpc>
                <a:spcPct val="115000"/>
              </a:lnSpc>
              <a:spcBef>
                <a:spcPts val="0"/>
              </a:spcBef>
              <a:spcAft>
                <a:spcPts val="0"/>
              </a:spcAft>
              <a:buNone/>
            </a:pPr>
            <a:r>
              <a:rPr lang="pt-BR" sz="1800">
                <a:solidFill>
                  <a:schemeClr val="dk1"/>
                </a:solidFill>
                <a:latin typeface="Barlow"/>
                <a:ea typeface="Barlow"/>
                <a:cs typeface="Barlow"/>
                <a:sym typeface="Barlow"/>
              </a:rPr>
              <a:t>Com ela, além de conseguirmos navegar internamente na nossa aplicação, também será possível acessar diretamente uma rota por URL na barra de endereço do navegador.</a:t>
            </a:r>
            <a:endParaRPr sz="1800">
              <a:solidFill>
                <a:schemeClr val="dk1"/>
              </a:solidFill>
              <a:latin typeface="Barlow"/>
              <a:ea typeface="Barlow"/>
              <a:cs typeface="Barlow"/>
              <a:sym typeface="Barlow"/>
            </a:endParaRPr>
          </a:p>
        </p:txBody>
      </p:sp>
    </p:spTree>
  </p:cSld>
  <p:clrMapOvr>
    <a:masterClrMapping/>
  </p:clrMapOvr>
</p:sld>
</file>

<file path=ppt/slides/slide2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519" name="Shape 519"/>
        <p:cNvGrpSpPr/>
        <p:nvPr/>
      </p:nvGrpSpPr>
      <p:grpSpPr>
        <a:xfrm>
          <a:off x="0" y="0"/>
          <a:ext cx="0" cy="0"/>
          <a:chOff x="0" y="0"/>
          <a:chExt cx="0" cy="0"/>
        </a:xfrm>
      </p:grpSpPr>
      <p:sp>
        <p:nvSpPr>
          <p:cNvPr id="520" name="Google Shape;520;p35"/>
          <p:cNvSpPr txBox="1"/>
          <p:nvPr/>
        </p:nvSpPr>
        <p:spPr>
          <a:xfrm>
            <a:off x="1979675" y="646000"/>
            <a:ext cx="7947600" cy="6492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2900"/>
              <a:buFont typeface="Arial"/>
              <a:buNone/>
            </a:pPr>
            <a:r>
              <a:rPr b="1" lang="pt-BR" sz="2900">
                <a:solidFill>
                  <a:schemeClr val="accent3"/>
                </a:solidFill>
                <a:latin typeface="Barlow Condensed"/>
                <a:ea typeface="Barlow Condensed"/>
                <a:cs typeface="Barlow Condensed"/>
                <a:sym typeface="Barlow Condensed"/>
              </a:rPr>
              <a:t>Instalando</a:t>
            </a:r>
            <a:r>
              <a:rPr b="1" lang="pt-BR" sz="2900">
                <a:solidFill>
                  <a:schemeClr val="accent3"/>
                </a:solidFill>
                <a:latin typeface="Barlow Condensed"/>
                <a:ea typeface="Barlow Condensed"/>
                <a:cs typeface="Barlow Condensed"/>
                <a:sym typeface="Barlow Condensed"/>
              </a:rPr>
              <a:t> React Router</a:t>
            </a:r>
            <a:endParaRPr b="1" i="0" sz="2900" u="none" cap="none" strike="noStrike">
              <a:solidFill>
                <a:schemeClr val="accent3"/>
              </a:solidFill>
              <a:latin typeface="Barlow Condensed"/>
              <a:ea typeface="Barlow Condensed"/>
              <a:cs typeface="Barlow Condensed"/>
              <a:sym typeface="Barlow Condensed"/>
            </a:endParaRPr>
          </a:p>
        </p:txBody>
      </p:sp>
      <p:grpSp>
        <p:nvGrpSpPr>
          <p:cNvPr id="521" name="Google Shape;521;p35"/>
          <p:cNvGrpSpPr/>
          <p:nvPr/>
        </p:nvGrpSpPr>
        <p:grpSpPr>
          <a:xfrm>
            <a:off x="8735250" y="158012"/>
            <a:ext cx="3224150" cy="353150"/>
            <a:chOff x="8735250" y="158012"/>
            <a:chExt cx="3224150" cy="353150"/>
          </a:xfrm>
        </p:grpSpPr>
        <p:sp>
          <p:nvSpPr>
            <p:cNvPr id="522" name="Google Shape;522;p35"/>
            <p:cNvSpPr txBox="1"/>
            <p:nvPr/>
          </p:nvSpPr>
          <p:spPr>
            <a:xfrm>
              <a:off x="8735250" y="196825"/>
              <a:ext cx="2699400" cy="312300"/>
            </a:xfrm>
            <a:prstGeom prst="rect">
              <a:avLst/>
            </a:prstGeom>
            <a:noFill/>
            <a:ln>
              <a:noFill/>
            </a:ln>
          </p:spPr>
          <p:txBody>
            <a:bodyPr anchorCtr="0" anchor="t" bIns="68575" lIns="68575" spcFirstLastPara="1" rIns="68575" wrap="square" tIns="68575">
              <a:noAutofit/>
            </a:bodyPr>
            <a:lstStyle/>
            <a:p>
              <a:pPr indent="0" lvl="0" marL="0" marR="0" rtl="0" algn="ctr">
                <a:lnSpc>
                  <a:spcPct val="100000"/>
                </a:lnSpc>
                <a:spcBef>
                  <a:spcPts val="0"/>
                </a:spcBef>
                <a:spcAft>
                  <a:spcPts val="0"/>
                </a:spcAft>
                <a:buClr>
                  <a:srgbClr val="000000"/>
                </a:buClr>
                <a:buSzPts val="900"/>
                <a:buFont typeface="Arial"/>
                <a:buNone/>
              </a:pPr>
              <a:r>
                <a:rPr b="0" i="1" lang="pt-BR" sz="900" u="none" cap="none" strike="noStrike">
                  <a:solidFill>
                    <a:srgbClr val="FF6002"/>
                  </a:solidFill>
                  <a:latin typeface="Barlow"/>
                  <a:ea typeface="Barlow"/>
                  <a:cs typeface="Barlow"/>
                  <a:sym typeface="Barlow"/>
                </a:rPr>
                <a:t>© CESAR School 2024 | Todos os Direitos Reservados </a:t>
              </a:r>
              <a:endParaRPr b="0" i="1" sz="900" u="none" cap="none" strike="noStrike">
                <a:solidFill>
                  <a:srgbClr val="FF6002"/>
                </a:solidFill>
                <a:latin typeface="Barlow"/>
                <a:ea typeface="Barlow"/>
                <a:cs typeface="Barlow"/>
                <a:sym typeface="Barlow"/>
              </a:endParaRPr>
            </a:p>
          </p:txBody>
        </p:sp>
        <p:pic>
          <p:nvPicPr>
            <p:cNvPr id="523" name="Google Shape;523;p35"/>
            <p:cNvPicPr preferRelativeResize="0"/>
            <p:nvPr/>
          </p:nvPicPr>
          <p:blipFill rotWithShape="1">
            <a:blip r:embed="rId3">
              <a:alphaModFix/>
            </a:blip>
            <a:srcRect b="0" l="0" r="0" t="0"/>
            <a:stretch/>
          </p:blipFill>
          <p:spPr>
            <a:xfrm>
              <a:off x="11562904" y="158012"/>
              <a:ext cx="396496" cy="353150"/>
            </a:xfrm>
            <a:prstGeom prst="rect">
              <a:avLst/>
            </a:prstGeom>
            <a:noFill/>
            <a:ln>
              <a:noFill/>
            </a:ln>
          </p:spPr>
        </p:pic>
      </p:grpSp>
      <p:sp>
        <p:nvSpPr>
          <p:cNvPr id="524" name="Google Shape;524;p35"/>
          <p:cNvSpPr/>
          <p:nvPr/>
        </p:nvSpPr>
        <p:spPr>
          <a:xfrm rot="5400000">
            <a:off x="763829" y="1159192"/>
            <a:ext cx="649296" cy="1298754"/>
          </a:xfrm>
          <a:custGeom>
            <a:rect b="b" l="l" r="r" t="t"/>
            <a:pathLst>
              <a:path extrusionOk="0" h="21600" w="21600">
                <a:moveTo>
                  <a:pt x="0" y="21600"/>
                </a:moveTo>
                <a:cubicBezTo>
                  <a:pt x="11927" y="21600"/>
                  <a:pt x="21600" y="16764"/>
                  <a:pt x="21600" y="10800"/>
                </a:cubicBezTo>
                <a:cubicBezTo>
                  <a:pt x="21600" y="4836"/>
                  <a:pt x="11927" y="0"/>
                  <a:pt x="0" y="0"/>
                </a:cubicBezTo>
                <a:lnTo>
                  <a:pt x="0" y="21600"/>
                </a:lnTo>
                <a:close/>
              </a:path>
            </a:pathLst>
          </a:custGeom>
          <a:solidFill>
            <a:schemeClr val="accent3"/>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3200"/>
              <a:buFont typeface="Helvetica Neue"/>
              <a:buNone/>
            </a:pPr>
            <a:r>
              <a:t/>
            </a:r>
            <a:endParaRPr b="0" i="0" sz="3200" u="none" cap="none" strike="noStrike">
              <a:solidFill>
                <a:srgbClr val="FFFFFF"/>
              </a:solidFill>
              <a:latin typeface="Helvetica Neue"/>
              <a:ea typeface="Helvetica Neue"/>
              <a:cs typeface="Helvetica Neue"/>
              <a:sym typeface="Helvetica Neue"/>
            </a:endParaRPr>
          </a:p>
        </p:txBody>
      </p:sp>
      <p:sp>
        <p:nvSpPr>
          <p:cNvPr id="525" name="Google Shape;525;p35"/>
          <p:cNvSpPr/>
          <p:nvPr/>
        </p:nvSpPr>
        <p:spPr>
          <a:xfrm rot="-5400000">
            <a:off x="349598" y="2135534"/>
            <a:ext cx="1298700" cy="1298700"/>
          </a:xfrm>
          <a:prstGeom prst="blockArc">
            <a:avLst>
              <a:gd fmla="val 16177594" name="adj1"/>
              <a:gd fmla="val 163005" name="adj2"/>
              <a:gd fmla="val 18326" name="adj3"/>
            </a:avLst>
          </a:prstGeom>
          <a:solidFill>
            <a:schemeClr val="lt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6" name="Google Shape;526;p35"/>
          <p:cNvSpPr/>
          <p:nvPr/>
        </p:nvSpPr>
        <p:spPr>
          <a:xfrm>
            <a:off x="349598" y="2135413"/>
            <a:ext cx="1298700" cy="1298700"/>
          </a:xfrm>
          <a:prstGeom prst="blockArc">
            <a:avLst>
              <a:gd fmla="val 16177594" name="adj1"/>
              <a:gd fmla="val 163005" name="adj2"/>
              <a:gd fmla="val 18326" name="adj3"/>
            </a:avLst>
          </a:prstGeom>
          <a:solidFill>
            <a:schemeClr val="lt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7" name="Google Shape;527;p35"/>
          <p:cNvSpPr/>
          <p:nvPr/>
        </p:nvSpPr>
        <p:spPr>
          <a:xfrm rot="10800000">
            <a:off x="347751" y="2154862"/>
            <a:ext cx="1298700" cy="1298700"/>
          </a:xfrm>
          <a:prstGeom prst="blockArc">
            <a:avLst>
              <a:gd fmla="val 16177594" name="adj1"/>
              <a:gd fmla="val 163005" name="adj2"/>
              <a:gd fmla="val 18326" name="adj3"/>
            </a:avLst>
          </a:prstGeom>
          <a:solidFill>
            <a:schemeClr val="lt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28" name="Google Shape;528;p35"/>
          <p:cNvSpPr/>
          <p:nvPr/>
        </p:nvSpPr>
        <p:spPr>
          <a:xfrm rot="5400000">
            <a:off x="674375" y="509896"/>
            <a:ext cx="649296" cy="1298754"/>
          </a:xfrm>
          <a:custGeom>
            <a:rect b="b" l="l" r="r" t="t"/>
            <a:pathLst>
              <a:path extrusionOk="0" h="21600" w="21600">
                <a:moveTo>
                  <a:pt x="0" y="21600"/>
                </a:moveTo>
                <a:cubicBezTo>
                  <a:pt x="11927" y="21600"/>
                  <a:pt x="21600" y="16764"/>
                  <a:pt x="21600" y="10800"/>
                </a:cubicBezTo>
                <a:cubicBezTo>
                  <a:pt x="21600" y="4836"/>
                  <a:pt x="11927" y="0"/>
                  <a:pt x="0" y="0"/>
                </a:cubicBezTo>
                <a:lnTo>
                  <a:pt x="0" y="21600"/>
                </a:lnTo>
                <a:close/>
              </a:path>
            </a:pathLst>
          </a:custGeom>
          <a:solidFill>
            <a:schemeClr val="accent3"/>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3200"/>
              <a:buFont typeface="Helvetica Neue"/>
              <a:buNone/>
            </a:pPr>
            <a:r>
              <a:t/>
            </a:r>
            <a:endParaRPr b="0" i="0" sz="3200" u="none" cap="none" strike="noStrike">
              <a:solidFill>
                <a:srgbClr val="FFFFFF"/>
              </a:solidFill>
              <a:latin typeface="Helvetica Neue"/>
              <a:ea typeface="Helvetica Neue"/>
              <a:cs typeface="Helvetica Neue"/>
              <a:sym typeface="Helvetica Neue"/>
            </a:endParaRPr>
          </a:p>
        </p:txBody>
      </p:sp>
      <p:sp>
        <p:nvSpPr>
          <p:cNvPr id="529" name="Google Shape;529;p35"/>
          <p:cNvSpPr txBox="1"/>
          <p:nvPr/>
        </p:nvSpPr>
        <p:spPr>
          <a:xfrm>
            <a:off x="1979675" y="1572875"/>
            <a:ext cx="8835000" cy="780300"/>
          </a:xfrm>
          <a:prstGeom prst="rect">
            <a:avLst/>
          </a:prstGeom>
          <a:noFill/>
          <a:ln>
            <a:noFill/>
          </a:ln>
        </p:spPr>
        <p:txBody>
          <a:bodyPr anchorCtr="0" anchor="t" bIns="91425" lIns="91425" spcFirstLastPara="1" rIns="91425" wrap="square" tIns="91425">
            <a:spAutoFit/>
          </a:bodyPr>
          <a:lstStyle/>
          <a:p>
            <a:pPr indent="0" lvl="0" marL="0" marR="0" rtl="0" algn="l">
              <a:lnSpc>
                <a:spcPct val="115000"/>
              </a:lnSpc>
              <a:spcBef>
                <a:spcPts val="0"/>
              </a:spcBef>
              <a:spcAft>
                <a:spcPts val="0"/>
              </a:spcAft>
              <a:buNone/>
            </a:pPr>
            <a:r>
              <a:rPr lang="pt-BR" sz="1800">
                <a:solidFill>
                  <a:schemeClr val="dk1"/>
                </a:solidFill>
                <a:latin typeface="Barlow"/>
                <a:ea typeface="Barlow"/>
                <a:cs typeface="Barlow"/>
                <a:sym typeface="Barlow"/>
              </a:rPr>
              <a:t>A instalação do React Router é muito simples, basta instalar o pacote NPM. Não é necessário fazer nenhuma configuração especial.</a:t>
            </a:r>
            <a:endParaRPr sz="1800">
              <a:solidFill>
                <a:schemeClr val="dk1"/>
              </a:solidFill>
              <a:latin typeface="Barlow"/>
              <a:ea typeface="Barlow"/>
              <a:cs typeface="Barlow"/>
              <a:sym typeface="Barlow"/>
            </a:endParaRPr>
          </a:p>
        </p:txBody>
      </p:sp>
      <p:sp>
        <p:nvSpPr>
          <p:cNvPr id="530" name="Google Shape;530;p35"/>
          <p:cNvSpPr txBox="1"/>
          <p:nvPr/>
        </p:nvSpPr>
        <p:spPr>
          <a:xfrm>
            <a:off x="2078375" y="3434125"/>
            <a:ext cx="2205300" cy="444000"/>
          </a:xfrm>
          <a:prstGeom prst="rect">
            <a:avLst/>
          </a:prstGeom>
          <a:solidFill>
            <a:srgbClr val="FFFFFF"/>
          </a:solidFill>
          <a:ln>
            <a:noFill/>
          </a:ln>
          <a:effectLst>
            <a:outerShdw blurRad="57150" rotWithShape="0" algn="bl" dir="5400000" dist="19050">
              <a:srgbClr val="000000">
                <a:alpha val="50000"/>
              </a:srgbClr>
            </a:outerShdw>
          </a:effectLst>
        </p:spPr>
        <p:txBody>
          <a:bodyPr anchorCtr="0" anchor="t" bIns="91425" lIns="91425" spcFirstLastPara="1" rIns="91425" wrap="square" tIns="91425">
            <a:noAutofit/>
          </a:bodyPr>
          <a:lstStyle/>
          <a:p>
            <a:pPr indent="0" lvl="0" marL="0" rtl="0" algn="l">
              <a:spcBef>
                <a:spcPts val="0"/>
              </a:spcBef>
              <a:spcAft>
                <a:spcPts val="0"/>
              </a:spcAft>
              <a:buNone/>
            </a:pPr>
            <a:r>
              <a:rPr lang="pt-BR">
                <a:solidFill>
                  <a:srgbClr val="3000A0"/>
                </a:solidFill>
                <a:latin typeface="Roboto Mono"/>
                <a:ea typeface="Roboto Mono"/>
                <a:cs typeface="Roboto Mono"/>
                <a:sym typeface="Roboto Mono"/>
              </a:rPr>
              <a:t>npm</a:t>
            </a:r>
            <a:r>
              <a:rPr lang="pt-BR">
                <a:latin typeface="Roboto Mono"/>
                <a:ea typeface="Roboto Mono"/>
                <a:cs typeface="Roboto Mono"/>
                <a:sym typeface="Roboto Mono"/>
              </a:rPr>
              <a:t> i react-router</a:t>
            </a:r>
            <a:endParaRPr>
              <a:latin typeface="Roboto Mono"/>
              <a:ea typeface="Roboto Mono"/>
              <a:cs typeface="Roboto Mono"/>
              <a:sym typeface="Roboto Mono"/>
            </a:endParaRPr>
          </a:p>
        </p:txBody>
      </p:sp>
    </p:spTree>
  </p:cSld>
  <p:clrMapOvr>
    <a:masterClrMapping/>
  </p:clrMapOvr>
</p:sld>
</file>

<file path=ppt/slides/slide2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535" name="Shape 535"/>
        <p:cNvGrpSpPr/>
        <p:nvPr/>
      </p:nvGrpSpPr>
      <p:grpSpPr>
        <a:xfrm>
          <a:off x="0" y="0"/>
          <a:ext cx="0" cy="0"/>
          <a:chOff x="0" y="0"/>
          <a:chExt cx="0" cy="0"/>
        </a:xfrm>
      </p:grpSpPr>
      <p:sp>
        <p:nvSpPr>
          <p:cNvPr id="536" name="Google Shape;536;p36"/>
          <p:cNvSpPr txBox="1"/>
          <p:nvPr/>
        </p:nvSpPr>
        <p:spPr>
          <a:xfrm>
            <a:off x="1979675" y="646000"/>
            <a:ext cx="7947600" cy="6492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2900"/>
              <a:buFont typeface="Arial"/>
              <a:buNone/>
            </a:pPr>
            <a:r>
              <a:rPr b="1" lang="pt-BR" sz="2900">
                <a:solidFill>
                  <a:schemeClr val="accent3"/>
                </a:solidFill>
                <a:latin typeface="Barlow Condensed"/>
                <a:ea typeface="Barlow Condensed"/>
                <a:cs typeface="Barlow Condensed"/>
                <a:sym typeface="Barlow Condensed"/>
              </a:rPr>
              <a:t>Criando um componente de rotas</a:t>
            </a:r>
            <a:endParaRPr b="1" i="0" sz="2900" u="none" cap="none" strike="noStrike">
              <a:solidFill>
                <a:schemeClr val="accent3"/>
              </a:solidFill>
              <a:latin typeface="Barlow Condensed"/>
              <a:ea typeface="Barlow Condensed"/>
              <a:cs typeface="Barlow Condensed"/>
              <a:sym typeface="Barlow Condensed"/>
            </a:endParaRPr>
          </a:p>
        </p:txBody>
      </p:sp>
      <p:grpSp>
        <p:nvGrpSpPr>
          <p:cNvPr id="537" name="Google Shape;537;p36"/>
          <p:cNvGrpSpPr/>
          <p:nvPr/>
        </p:nvGrpSpPr>
        <p:grpSpPr>
          <a:xfrm>
            <a:off x="8735250" y="158012"/>
            <a:ext cx="3224150" cy="353150"/>
            <a:chOff x="8735250" y="158012"/>
            <a:chExt cx="3224150" cy="353150"/>
          </a:xfrm>
        </p:grpSpPr>
        <p:sp>
          <p:nvSpPr>
            <p:cNvPr id="538" name="Google Shape;538;p36"/>
            <p:cNvSpPr txBox="1"/>
            <p:nvPr/>
          </p:nvSpPr>
          <p:spPr>
            <a:xfrm>
              <a:off x="8735250" y="196825"/>
              <a:ext cx="2699400" cy="312300"/>
            </a:xfrm>
            <a:prstGeom prst="rect">
              <a:avLst/>
            </a:prstGeom>
            <a:noFill/>
            <a:ln>
              <a:noFill/>
            </a:ln>
          </p:spPr>
          <p:txBody>
            <a:bodyPr anchorCtr="0" anchor="t" bIns="68575" lIns="68575" spcFirstLastPara="1" rIns="68575" wrap="square" tIns="68575">
              <a:noAutofit/>
            </a:bodyPr>
            <a:lstStyle/>
            <a:p>
              <a:pPr indent="0" lvl="0" marL="0" marR="0" rtl="0" algn="ctr">
                <a:lnSpc>
                  <a:spcPct val="100000"/>
                </a:lnSpc>
                <a:spcBef>
                  <a:spcPts val="0"/>
                </a:spcBef>
                <a:spcAft>
                  <a:spcPts val="0"/>
                </a:spcAft>
                <a:buClr>
                  <a:srgbClr val="000000"/>
                </a:buClr>
                <a:buSzPts val="900"/>
                <a:buFont typeface="Arial"/>
                <a:buNone/>
              </a:pPr>
              <a:r>
                <a:rPr b="0" i="1" lang="pt-BR" sz="900" u="none" cap="none" strike="noStrike">
                  <a:solidFill>
                    <a:srgbClr val="FF6002"/>
                  </a:solidFill>
                  <a:latin typeface="Barlow"/>
                  <a:ea typeface="Barlow"/>
                  <a:cs typeface="Barlow"/>
                  <a:sym typeface="Barlow"/>
                </a:rPr>
                <a:t>© CESAR School 2024 | Todos os Direitos Reservados </a:t>
              </a:r>
              <a:endParaRPr b="0" i="1" sz="900" u="none" cap="none" strike="noStrike">
                <a:solidFill>
                  <a:srgbClr val="FF6002"/>
                </a:solidFill>
                <a:latin typeface="Barlow"/>
                <a:ea typeface="Barlow"/>
                <a:cs typeface="Barlow"/>
                <a:sym typeface="Barlow"/>
              </a:endParaRPr>
            </a:p>
          </p:txBody>
        </p:sp>
        <p:pic>
          <p:nvPicPr>
            <p:cNvPr id="539" name="Google Shape;539;p36"/>
            <p:cNvPicPr preferRelativeResize="0"/>
            <p:nvPr/>
          </p:nvPicPr>
          <p:blipFill rotWithShape="1">
            <a:blip r:embed="rId3">
              <a:alphaModFix/>
            </a:blip>
            <a:srcRect b="0" l="0" r="0" t="0"/>
            <a:stretch/>
          </p:blipFill>
          <p:spPr>
            <a:xfrm>
              <a:off x="11562904" y="158012"/>
              <a:ext cx="396496" cy="353150"/>
            </a:xfrm>
            <a:prstGeom prst="rect">
              <a:avLst/>
            </a:prstGeom>
            <a:noFill/>
            <a:ln>
              <a:noFill/>
            </a:ln>
          </p:spPr>
        </p:pic>
      </p:grpSp>
      <p:sp>
        <p:nvSpPr>
          <p:cNvPr id="540" name="Google Shape;540;p36"/>
          <p:cNvSpPr/>
          <p:nvPr/>
        </p:nvSpPr>
        <p:spPr>
          <a:xfrm rot="5400000">
            <a:off x="763829" y="1159192"/>
            <a:ext cx="649296" cy="1298754"/>
          </a:xfrm>
          <a:custGeom>
            <a:rect b="b" l="l" r="r" t="t"/>
            <a:pathLst>
              <a:path extrusionOk="0" h="21600" w="21600">
                <a:moveTo>
                  <a:pt x="0" y="21600"/>
                </a:moveTo>
                <a:cubicBezTo>
                  <a:pt x="11927" y="21600"/>
                  <a:pt x="21600" y="16764"/>
                  <a:pt x="21600" y="10800"/>
                </a:cubicBezTo>
                <a:cubicBezTo>
                  <a:pt x="21600" y="4836"/>
                  <a:pt x="11927" y="0"/>
                  <a:pt x="0" y="0"/>
                </a:cubicBezTo>
                <a:lnTo>
                  <a:pt x="0" y="21600"/>
                </a:lnTo>
                <a:close/>
              </a:path>
            </a:pathLst>
          </a:custGeom>
          <a:solidFill>
            <a:schemeClr val="accent3"/>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3200"/>
              <a:buFont typeface="Helvetica Neue"/>
              <a:buNone/>
            </a:pPr>
            <a:r>
              <a:t/>
            </a:r>
            <a:endParaRPr b="0" i="0" sz="3200" u="none" cap="none" strike="noStrike">
              <a:solidFill>
                <a:srgbClr val="FFFFFF"/>
              </a:solidFill>
              <a:latin typeface="Helvetica Neue"/>
              <a:ea typeface="Helvetica Neue"/>
              <a:cs typeface="Helvetica Neue"/>
              <a:sym typeface="Helvetica Neue"/>
            </a:endParaRPr>
          </a:p>
        </p:txBody>
      </p:sp>
      <p:sp>
        <p:nvSpPr>
          <p:cNvPr id="541" name="Google Shape;541;p36"/>
          <p:cNvSpPr/>
          <p:nvPr/>
        </p:nvSpPr>
        <p:spPr>
          <a:xfrm rot="-5400000">
            <a:off x="349598" y="2135534"/>
            <a:ext cx="1298700" cy="1298700"/>
          </a:xfrm>
          <a:prstGeom prst="blockArc">
            <a:avLst>
              <a:gd fmla="val 16177594" name="adj1"/>
              <a:gd fmla="val 163005" name="adj2"/>
              <a:gd fmla="val 18326" name="adj3"/>
            </a:avLst>
          </a:prstGeom>
          <a:solidFill>
            <a:schemeClr val="lt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2" name="Google Shape;542;p36"/>
          <p:cNvSpPr/>
          <p:nvPr/>
        </p:nvSpPr>
        <p:spPr>
          <a:xfrm>
            <a:off x="349598" y="2135413"/>
            <a:ext cx="1298700" cy="1298700"/>
          </a:xfrm>
          <a:prstGeom prst="blockArc">
            <a:avLst>
              <a:gd fmla="val 16177594" name="adj1"/>
              <a:gd fmla="val 163005" name="adj2"/>
              <a:gd fmla="val 18326" name="adj3"/>
            </a:avLst>
          </a:prstGeom>
          <a:solidFill>
            <a:schemeClr val="lt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3" name="Google Shape;543;p36"/>
          <p:cNvSpPr/>
          <p:nvPr/>
        </p:nvSpPr>
        <p:spPr>
          <a:xfrm rot="10800000">
            <a:off x="347751" y="2154862"/>
            <a:ext cx="1298700" cy="1298700"/>
          </a:xfrm>
          <a:prstGeom prst="blockArc">
            <a:avLst>
              <a:gd fmla="val 16177594" name="adj1"/>
              <a:gd fmla="val 163005" name="adj2"/>
              <a:gd fmla="val 18326" name="adj3"/>
            </a:avLst>
          </a:prstGeom>
          <a:solidFill>
            <a:schemeClr val="lt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44" name="Google Shape;544;p36"/>
          <p:cNvSpPr/>
          <p:nvPr/>
        </p:nvSpPr>
        <p:spPr>
          <a:xfrm rot="5400000">
            <a:off x="674375" y="509896"/>
            <a:ext cx="649296" cy="1298754"/>
          </a:xfrm>
          <a:custGeom>
            <a:rect b="b" l="l" r="r" t="t"/>
            <a:pathLst>
              <a:path extrusionOk="0" h="21600" w="21600">
                <a:moveTo>
                  <a:pt x="0" y="21600"/>
                </a:moveTo>
                <a:cubicBezTo>
                  <a:pt x="11927" y="21600"/>
                  <a:pt x="21600" y="16764"/>
                  <a:pt x="21600" y="10800"/>
                </a:cubicBezTo>
                <a:cubicBezTo>
                  <a:pt x="21600" y="4836"/>
                  <a:pt x="11927" y="0"/>
                  <a:pt x="0" y="0"/>
                </a:cubicBezTo>
                <a:lnTo>
                  <a:pt x="0" y="21600"/>
                </a:lnTo>
                <a:close/>
              </a:path>
            </a:pathLst>
          </a:custGeom>
          <a:solidFill>
            <a:schemeClr val="accent3"/>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3200"/>
              <a:buFont typeface="Helvetica Neue"/>
              <a:buNone/>
            </a:pPr>
            <a:r>
              <a:t/>
            </a:r>
            <a:endParaRPr b="0" i="0" sz="3200" u="none" cap="none" strike="noStrike">
              <a:solidFill>
                <a:srgbClr val="FFFFFF"/>
              </a:solidFill>
              <a:latin typeface="Helvetica Neue"/>
              <a:ea typeface="Helvetica Neue"/>
              <a:cs typeface="Helvetica Neue"/>
              <a:sym typeface="Helvetica Neue"/>
            </a:endParaRPr>
          </a:p>
        </p:txBody>
      </p:sp>
      <p:sp>
        <p:nvSpPr>
          <p:cNvPr id="545" name="Google Shape;545;p36"/>
          <p:cNvSpPr txBox="1"/>
          <p:nvPr/>
        </p:nvSpPr>
        <p:spPr>
          <a:xfrm>
            <a:off x="1979675" y="1572875"/>
            <a:ext cx="8835000" cy="780300"/>
          </a:xfrm>
          <a:prstGeom prst="rect">
            <a:avLst/>
          </a:prstGeom>
          <a:noFill/>
          <a:ln>
            <a:noFill/>
          </a:ln>
        </p:spPr>
        <p:txBody>
          <a:bodyPr anchorCtr="0" anchor="t" bIns="91425" lIns="91425" spcFirstLastPara="1" rIns="91425" wrap="square" tIns="91425">
            <a:spAutoFit/>
          </a:bodyPr>
          <a:lstStyle/>
          <a:p>
            <a:pPr indent="0" lvl="0" marL="0" marR="0" rtl="0" algn="l">
              <a:lnSpc>
                <a:spcPct val="115000"/>
              </a:lnSpc>
              <a:spcBef>
                <a:spcPts val="0"/>
              </a:spcBef>
              <a:spcAft>
                <a:spcPts val="0"/>
              </a:spcAft>
              <a:buNone/>
            </a:pPr>
            <a:r>
              <a:rPr lang="pt-BR" sz="1800">
                <a:solidFill>
                  <a:schemeClr val="dk1"/>
                </a:solidFill>
                <a:latin typeface="Barlow"/>
                <a:ea typeface="Barlow"/>
                <a:cs typeface="Barlow"/>
                <a:sym typeface="Barlow"/>
              </a:rPr>
              <a:t>O próximo passo é criar nosso componente de rotas, vamos criar o componente </a:t>
            </a:r>
            <a:r>
              <a:rPr b="1" lang="pt-BR" sz="1800">
                <a:solidFill>
                  <a:schemeClr val="dk1"/>
                </a:solidFill>
                <a:latin typeface="Barlow"/>
                <a:ea typeface="Barlow"/>
                <a:cs typeface="Barlow"/>
                <a:sym typeface="Barlow"/>
              </a:rPr>
              <a:t>AppRoutes</a:t>
            </a:r>
            <a:r>
              <a:rPr lang="pt-BR" sz="1800">
                <a:solidFill>
                  <a:schemeClr val="dk1"/>
                </a:solidFill>
                <a:latin typeface="Barlow"/>
                <a:ea typeface="Barlow"/>
                <a:cs typeface="Barlow"/>
                <a:sym typeface="Barlow"/>
              </a:rPr>
              <a:t>:</a:t>
            </a:r>
            <a:endParaRPr sz="1800">
              <a:solidFill>
                <a:schemeClr val="dk1"/>
              </a:solidFill>
              <a:latin typeface="Barlow"/>
              <a:ea typeface="Barlow"/>
              <a:cs typeface="Barlow"/>
              <a:sym typeface="Barlow"/>
            </a:endParaRPr>
          </a:p>
        </p:txBody>
      </p:sp>
      <p:grpSp>
        <p:nvGrpSpPr>
          <p:cNvPr id="546" name="Google Shape;546;p36"/>
          <p:cNvGrpSpPr/>
          <p:nvPr/>
        </p:nvGrpSpPr>
        <p:grpSpPr>
          <a:xfrm>
            <a:off x="1979883" y="2776472"/>
            <a:ext cx="6524194" cy="3047514"/>
            <a:chOff x="8366651" y="2763197"/>
            <a:chExt cx="6434117" cy="1652755"/>
          </a:xfrm>
        </p:grpSpPr>
        <p:sp>
          <p:nvSpPr>
            <p:cNvPr id="547" name="Google Shape;547;p36"/>
            <p:cNvSpPr txBox="1"/>
            <p:nvPr/>
          </p:nvSpPr>
          <p:spPr>
            <a:xfrm>
              <a:off x="8366651" y="2763197"/>
              <a:ext cx="6434100" cy="163500"/>
            </a:xfrm>
            <a:prstGeom prst="rect">
              <a:avLst/>
            </a:prstGeom>
            <a:solidFill>
              <a:srgbClr val="DD3805"/>
            </a:solidFill>
            <a:ln>
              <a:noFill/>
            </a:ln>
            <a:effectLst>
              <a:outerShdw blurRad="57150" rotWithShape="0" algn="bl" dir="5400000" dist="19050">
                <a:srgbClr val="000000">
                  <a:alpha val="50000"/>
                </a:srgbClr>
              </a:outerShdw>
            </a:effectLst>
          </p:spPr>
          <p:txBody>
            <a:bodyPr anchorCtr="0" anchor="t" bIns="0" lIns="90000" spcFirstLastPara="1" rIns="0" wrap="square" tIns="0">
              <a:noAutofit/>
            </a:bodyPr>
            <a:lstStyle/>
            <a:p>
              <a:pPr indent="0" lvl="0" marL="0" rtl="0" algn="l">
                <a:lnSpc>
                  <a:spcPct val="115000"/>
                </a:lnSpc>
                <a:spcBef>
                  <a:spcPts val="0"/>
                </a:spcBef>
                <a:spcAft>
                  <a:spcPts val="0"/>
                </a:spcAft>
                <a:buNone/>
              </a:pPr>
              <a:r>
                <a:rPr lang="pt-BR" sz="1500">
                  <a:solidFill>
                    <a:srgbClr val="FFFFFF"/>
                  </a:solidFill>
                </a:rPr>
                <a:t>AppRoutes.jsx</a:t>
              </a:r>
              <a:endParaRPr sz="1500">
                <a:solidFill>
                  <a:srgbClr val="FFFFFF"/>
                </a:solidFill>
              </a:endParaRPr>
            </a:p>
          </p:txBody>
        </p:sp>
        <p:sp>
          <p:nvSpPr>
            <p:cNvPr id="548" name="Google Shape;548;p36"/>
            <p:cNvSpPr txBox="1"/>
            <p:nvPr/>
          </p:nvSpPr>
          <p:spPr>
            <a:xfrm>
              <a:off x="8366668" y="2926752"/>
              <a:ext cx="6434100" cy="1489200"/>
            </a:xfrm>
            <a:prstGeom prst="rect">
              <a:avLst/>
            </a:prstGeom>
            <a:solidFill>
              <a:srgbClr val="FFFFFF"/>
            </a:solidFill>
            <a:ln>
              <a:noFill/>
            </a:ln>
            <a:effectLst>
              <a:outerShdw blurRad="57150" rotWithShape="0" algn="bl" dir="5400000" dist="19050">
                <a:srgbClr val="000000">
                  <a:alpha val="50000"/>
                </a:srgbClr>
              </a:outerShdw>
            </a:effectLst>
          </p:spPr>
          <p:txBody>
            <a:bodyPr anchorCtr="0" anchor="t" bIns="91425" lIns="91425" spcFirstLastPara="1" rIns="91425" wrap="square" tIns="91425">
              <a:noAutofit/>
            </a:bodyPr>
            <a:lstStyle/>
            <a:p>
              <a:pPr indent="0" lvl="0" marL="0" rtl="0" algn="l">
                <a:spcBef>
                  <a:spcPts val="0"/>
                </a:spcBef>
                <a:spcAft>
                  <a:spcPts val="0"/>
                </a:spcAft>
                <a:buNone/>
              </a:pPr>
              <a:r>
                <a:rPr b="1" lang="pt-BR">
                  <a:solidFill>
                    <a:srgbClr val="700080"/>
                  </a:solidFill>
                  <a:latin typeface="Roboto Mono"/>
                  <a:ea typeface="Roboto Mono"/>
                  <a:cs typeface="Roboto Mono"/>
                  <a:sym typeface="Roboto Mono"/>
                </a:rPr>
                <a:t>import</a:t>
              </a:r>
              <a:r>
                <a:rPr lang="pt-BR">
                  <a:latin typeface="Roboto Mono"/>
                  <a:ea typeface="Roboto Mono"/>
                  <a:cs typeface="Roboto Mono"/>
                  <a:sym typeface="Roboto Mono"/>
                </a:rPr>
                <a:t> { </a:t>
              </a:r>
              <a:r>
                <a:rPr lang="pt-BR">
                  <a:solidFill>
                    <a:srgbClr val="0000F0"/>
                  </a:solidFill>
                  <a:latin typeface="Roboto Mono"/>
                  <a:ea typeface="Roboto Mono"/>
                  <a:cs typeface="Roboto Mono"/>
                  <a:sym typeface="Roboto Mono"/>
                </a:rPr>
                <a:t>Routes</a:t>
              </a:r>
              <a:r>
                <a:rPr lang="pt-BR">
                  <a:latin typeface="Roboto Mono"/>
                  <a:ea typeface="Roboto Mono"/>
                  <a:cs typeface="Roboto Mono"/>
                  <a:sym typeface="Roboto Mono"/>
                </a:rPr>
                <a:t>, </a:t>
              </a:r>
              <a:r>
                <a:rPr lang="pt-BR">
                  <a:solidFill>
                    <a:srgbClr val="0000F0"/>
                  </a:solidFill>
                  <a:latin typeface="Roboto Mono"/>
                  <a:ea typeface="Roboto Mono"/>
                  <a:cs typeface="Roboto Mono"/>
                  <a:sym typeface="Roboto Mono"/>
                </a:rPr>
                <a:t>Route</a:t>
              </a:r>
              <a:r>
                <a:rPr lang="pt-BR">
                  <a:latin typeface="Roboto Mono"/>
                  <a:ea typeface="Roboto Mono"/>
                  <a:cs typeface="Roboto Mono"/>
                  <a:sym typeface="Roboto Mono"/>
                </a:rPr>
                <a:t> } </a:t>
              </a:r>
              <a:r>
                <a:rPr b="1" lang="pt-BR">
                  <a:solidFill>
                    <a:srgbClr val="700080"/>
                  </a:solidFill>
                  <a:latin typeface="Roboto Mono"/>
                  <a:ea typeface="Roboto Mono"/>
                  <a:cs typeface="Roboto Mono"/>
                  <a:sym typeface="Roboto Mono"/>
                </a:rPr>
                <a:t>from</a:t>
              </a:r>
              <a:r>
                <a:rPr lang="pt-BR">
                  <a:latin typeface="Roboto Mono"/>
                  <a:ea typeface="Roboto Mono"/>
                  <a:cs typeface="Roboto Mono"/>
                  <a:sym typeface="Roboto Mono"/>
                </a:rPr>
                <a:t> </a:t>
              </a:r>
              <a:r>
                <a:rPr lang="pt-BR">
                  <a:solidFill>
                    <a:srgbClr val="A01010"/>
                  </a:solidFill>
                  <a:latin typeface="Roboto Mono"/>
                  <a:ea typeface="Roboto Mono"/>
                  <a:cs typeface="Roboto Mono"/>
                  <a:sym typeface="Roboto Mono"/>
                </a:rPr>
                <a:t>"react-router"</a:t>
              </a:r>
              <a:r>
                <a:rPr lang="pt-BR">
                  <a:latin typeface="Roboto Mono"/>
                  <a:ea typeface="Roboto Mono"/>
                  <a:cs typeface="Roboto Mono"/>
                  <a:sym typeface="Roboto Mono"/>
                </a:rPr>
                <a:t>;</a:t>
              </a:r>
              <a:endParaRPr>
                <a:latin typeface="Roboto Mono"/>
                <a:ea typeface="Roboto Mono"/>
                <a:cs typeface="Roboto Mono"/>
                <a:sym typeface="Roboto Mono"/>
              </a:endParaRPr>
            </a:p>
            <a:p>
              <a:pPr indent="0" lvl="0" marL="0" rtl="0" algn="l">
                <a:spcBef>
                  <a:spcPts val="0"/>
                </a:spcBef>
                <a:spcAft>
                  <a:spcPts val="0"/>
                </a:spcAft>
                <a:buNone/>
              </a:pPr>
              <a:r>
                <a:t/>
              </a:r>
              <a:endParaRPr b="1">
                <a:solidFill>
                  <a:srgbClr val="700080"/>
                </a:solidFill>
                <a:latin typeface="Roboto Mono"/>
                <a:ea typeface="Roboto Mono"/>
                <a:cs typeface="Roboto Mono"/>
                <a:sym typeface="Roboto Mono"/>
              </a:endParaRPr>
            </a:p>
            <a:p>
              <a:pPr indent="0" lvl="0" marL="0" rtl="0" algn="l">
                <a:spcBef>
                  <a:spcPts val="0"/>
                </a:spcBef>
                <a:spcAft>
                  <a:spcPts val="0"/>
                </a:spcAft>
                <a:buNone/>
              </a:pPr>
              <a:r>
                <a:rPr b="1" lang="pt-BR">
                  <a:solidFill>
                    <a:srgbClr val="700080"/>
                  </a:solidFill>
                  <a:latin typeface="Roboto Mono"/>
                  <a:ea typeface="Roboto Mono"/>
                  <a:cs typeface="Roboto Mono"/>
                  <a:sym typeface="Roboto Mono"/>
                </a:rPr>
                <a:t>function</a:t>
              </a:r>
              <a:r>
                <a:rPr lang="pt-BR">
                  <a:latin typeface="Roboto Mono"/>
                  <a:ea typeface="Roboto Mono"/>
                  <a:cs typeface="Roboto Mono"/>
                  <a:sym typeface="Roboto Mono"/>
                </a:rPr>
                <a:t> </a:t>
              </a:r>
              <a:r>
                <a:rPr lang="pt-BR">
                  <a:solidFill>
                    <a:srgbClr val="0000F0"/>
                  </a:solidFill>
                  <a:latin typeface="Roboto Mono"/>
                  <a:ea typeface="Roboto Mono"/>
                  <a:cs typeface="Roboto Mono"/>
                  <a:sym typeface="Roboto Mono"/>
                </a:rPr>
                <a:t>AppRoutes</a:t>
              </a:r>
              <a:r>
                <a:rPr lang="pt-BR">
                  <a:latin typeface="Roboto Mono"/>
                  <a:ea typeface="Roboto Mono"/>
                  <a:cs typeface="Roboto Mono"/>
                  <a:sym typeface="Roboto Mono"/>
                </a:rPr>
                <a:t>() {</a:t>
              </a:r>
              <a:endParaRPr>
                <a:latin typeface="Roboto Mono"/>
                <a:ea typeface="Roboto Mono"/>
                <a:cs typeface="Roboto Mono"/>
                <a:sym typeface="Roboto Mono"/>
              </a:endParaRPr>
            </a:p>
            <a:p>
              <a:pPr indent="0" lvl="0" marL="0" rtl="0" algn="l">
                <a:spcBef>
                  <a:spcPts val="0"/>
                </a:spcBef>
                <a:spcAft>
                  <a:spcPts val="0"/>
                </a:spcAft>
                <a:buNone/>
              </a:pPr>
              <a:r>
                <a:rPr lang="pt-BR">
                  <a:latin typeface="Roboto Mono"/>
                  <a:ea typeface="Roboto Mono"/>
                  <a:cs typeface="Roboto Mono"/>
                  <a:sym typeface="Roboto Mono"/>
                </a:rPr>
                <a:t>  </a:t>
              </a:r>
              <a:r>
                <a:rPr b="1" lang="pt-BR">
                  <a:solidFill>
                    <a:srgbClr val="700080"/>
                  </a:solidFill>
                  <a:latin typeface="Roboto Mono"/>
                  <a:ea typeface="Roboto Mono"/>
                  <a:cs typeface="Roboto Mono"/>
                  <a:sym typeface="Roboto Mono"/>
                </a:rPr>
                <a:t>return</a:t>
              </a:r>
              <a:r>
                <a:rPr lang="pt-BR">
                  <a:latin typeface="Roboto Mono"/>
                  <a:ea typeface="Roboto Mono"/>
                  <a:cs typeface="Roboto Mono"/>
                  <a:sym typeface="Roboto Mono"/>
                </a:rPr>
                <a:t> (</a:t>
              </a:r>
              <a:endParaRPr>
                <a:latin typeface="Roboto Mono"/>
                <a:ea typeface="Roboto Mono"/>
                <a:cs typeface="Roboto Mono"/>
                <a:sym typeface="Roboto Mono"/>
              </a:endParaRPr>
            </a:p>
            <a:p>
              <a:pPr indent="0" lvl="0" marL="0" rtl="0" algn="l">
                <a:spcBef>
                  <a:spcPts val="0"/>
                </a:spcBef>
                <a:spcAft>
                  <a:spcPts val="0"/>
                </a:spcAft>
                <a:buNone/>
              </a:pPr>
              <a:r>
                <a:rPr lang="pt-BR">
                  <a:latin typeface="Roboto Mono"/>
                  <a:ea typeface="Roboto Mono"/>
                  <a:cs typeface="Roboto Mono"/>
                  <a:sym typeface="Roboto Mono"/>
                </a:rPr>
                <a:t>    </a:t>
              </a:r>
              <a:r>
                <a:rPr lang="pt-BR">
                  <a:latin typeface="Roboto Mono"/>
                  <a:ea typeface="Roboto Mono"/>
                  <a:cs typeface="Roboto Mono"/>
                  <a:sym typeface="Roboto Mono"/>
                </a:rPr>
                <a:t>&lt;</a:t>
              </a:r>
              <a:r>
                <a:rPr lang="pt-BR">
                  <a:solidFill>
                    <a:srgbClr val="107000"/>
                  </a:solidFill>
                  <a:latin typeface="Roboto Mono"/>
                  <a:ea typeface="Roboto Mono"/>
                  <a:cs typeface="Roboto Mono"/>
                  <a:sym typeface="Roboto Mono"/>
                </a:rPr>
                <a:t>Routes</a:t>
              </a:r>
              <a:r>
                <a:rPr lang="pt-BR">
                  <a:latin typeface="Roboto Mono"/>
                  <a:ea typeface="Roboto Mono"/>
                  <a:cs typeface="Roboto Mono"/>
                  <a:sym typeface="Roboto Mono"/>
                </a:rPr>
                <a:t>&gt;</a:t>
              </a:r>
              <a:endParaRPr>
                <a:latin typeface="Roboto Mono"/>
                <a:ea typeface="Roboto Mono"/>
                <a:cs typeface="Roboto Mono"/>
                <a:sym typeface="Roboto Mono"/>
              </a:endParaRPr>
            </a:p>
            <a:p>
              <a:pPr indent="0" lvl="0" marL="0" rtl="0" algn="l">
                <a:spcBef>
                  <a:spcPts val="0"/>
                </a:spcBef>
                <a:spcAft>
                  <a:spcPts val="0"/>
                </a:spcAft>
                <a:buNone/>
              </a:pPr>
              <a:r>
                <a:rPr lang="pt-BR">
                  <a:latin typeface="Roboto Mono"/>
                  <a:ea typeface="Roboto Mono"/>
                  <a:cs typeface="Roboto Mono"/>
                  <a:sym typeface="Roboto Mono"/>
                </a:rPr>
                <a:t>      &lt;</a:t>
              </a:r>
              <a:r>
                <a:rPr lang="pt-BR">
                  <a:solidFill>
                    <a:srgbClr val="107000"/>
                  </a:solidFill>
                  <a:latin typeface="Roboto Mono"/>
                  <a:ea typeface="Roboto Mono"/>
                  <a:cs typeface="Roboto Mono"/>
                  <a:sym typeface="Roboto Mono"/>
                </a:rPr>
                <a:t>Route</a:t>
              </a:r>
              <a:r>
                <a:rPr lang="pt-BR">
                  <a:latin typeface="Roboto Mono"/>
                  <a:ea typeface="Roboto Mono"/>
                  <a:cs typeface="Roboto Mono"/>
                  <a:sym typeface="Roboto Mono"/>
                </a:rPr>
                <a:t> </a:t>
              </a:r>
              <a:r>
                <a:rPr lang="pt-BR">
                  <a:solidFill>
                    <a:srgbClr val="0000C0"/>
                  </a:solidFill>
                  <a:latin typeface="Roboto Mono"/>
                  <a:ea typeface="Roboto Mono"/>
                  <a:cs typeface="Roboto Mono"/>
                  <a:sym typeface="Roboto Mono"/>
                </a:rPr>
                <a:t>index</a:t>
              </a:r>
              <a:r>
                <a:rPr lang="pt-BR">
                  <a:latin typeface="Roboto Mono"/>
                  <a:ea typeface="Roboto Mono"/>
                  <a:cs typeface="Roboto Mono"/>
                  <a:sym typeface="Roboto Mono"/>
                </a:rPr>
                <a:t> </a:t>
              </a:r>
              <a:r>
                <a:rPr lang="pt-BR">
                  <a:solidFill>
                    <a:srgbClr val="0000C0"/>
                  </a:solidFill>
                  <a:latin typeface="Roboto Mono"/>
                  <a:ea typeface="Roboto Mono"/>
                  <a:cs typeface="Roboto Mono"/>
                  <a:sym typeface="Roboto Mono"/>
                </a:rPr>
                <a:t>element</a:t>
              </a:r>
              <a:r>
                <a:rPr lang="pt-BR">
                  <a:latin typeface="Roboto Mono"/>
                  <a:ea typeface="Roboto Mono"/>
                  <a:cs typeface="Roboto Mono"/>
                  <a:sym typeface="Roboto Mono"/>
                </a:rPr>
                <a:t>={&lt;</a:t>
              </a:r>
              <a:r>
                <a:rPr lang="pt-BR">
                  <a:solidFill>
                    <a:srgbClr val="107000"/>
                  </a:solidFill>
                  <a:latin typeface="Roboto Mono"/>
                  <a:ea typeface="Roboto Mono"/>
                  <a:cs typeface="Roboto Mono"/>
                  <a:sym typeface="Roboto Mono"/>
                </a:rPr>
                <a:t>HomePage</a:t>
              </a:r>
              <a:r>
                <a:rPr lang="pt-BR">
                  <a:latin typeface="Roboto Mono"/>
                  <a:ea typeface="Roboto Mono"/>
                  <a:cs typeface="Roboto Mono"/>
                  <a:sym typeface="Roboto Mono"/>
                </a:rPr>
                <a:t> /&gt;} /&gt;</a:t>
              </a:r>
              <a:endParaRPr>
                <a:latin typeface="Roboto Mono"/>
                <a:ea typeface="Roboto Mono"/>
                <a:cs typeface="Roboto Mono"/>
                <a:sym typeface="Roboto Mono"/>
              </a:endParaRPr>
            </a:p>
            <a:p>
              <a:pPr indent="0" lvl="0" marL="0" rtl="0" algn="l">
                <a:spcBef>
                  <a:spcPts val="0"/>
                </a:spcBef>
                <a:spcAft>
                  <a:spcPts val="0"/>
                </a:spcAft>
                <a:buNone/>
              </a:pPr>
              <a:r>
                <a:rPr lang="pt-BR">
                  <a:latin typeface="Roboto Mono"/>
                  <a:ea typeface="Roboto Mono"/>
                  <a:cs typeface="Roboto Mono"/>
                  <a:sym typeface="Roboto Mono"/>
                </a:rPr>
                <a:t>      &lt;</a:t>
              </a:r>
              <a:r>
                <a:rPr lang="pt-BR">
                  <a:solidFill>
                    <a:srgbClr val="107000"/>
                  </a:solidFill>
                  <a:latin typeface="Roboto Mono"/>
                  <a:ea typeface="Roboto Mono"/>
                  <a:cs typeface="Roboto Mono"/>
                  <a:sym typeface="Roboto Mono"/>
                </a:rPr>
                <a:t>Route</a:t>
              </a:r>
              <a:r>
                <a:rPr lang="pt-BR">
                  <a:latin typeface="Roboto Mono"/>
                  <a:ea typeface="Roboto Mono"/>
                  <a:cs typeface="Roboto Mono"/>
                  <a:sym typeface="Roboto Mono"/>
                </a:rPr>
                <a:t> </a:t>
              </a:r>
              <a:r>
                <a:rPr lang="pt-BR">
                  <a:solidFill>
                    <a:srgbClr val="0000C0"/>
                  </a:solidFill>
                  <a:latin typeface="Roboto Mono"/>
                  <a:ea typeface="Roboto Mono"/>
                  <a:cs typeface="Roboto Mono"/>
                  <a:sym typeface="Roboto Mono"/>
                </a:rPr>
                <a:t>path</a:t>
              </a:r>
              <a:r>
                <a:rPr lang="pt-BR">
                  <a:latin typeface="Roboto Mono"/>
                  <a:ea typeface="Roboto Mono"/>
                  <a:cs typeface="Roboto Mono"/>
                  <a:sym typeface="Roboto Mono"/>
                </a:rPr>
                <a:t>=</a:t>
              </a:r>
              <a:r>
                <a:rPr lang="pt-BR">
                  <a:solidFill>
                    <a:srgbClr val="A01010"/>
                  </a:solidFill>
                  <a:latin typeface="Roboto Mono"/>
                  <a:ea typeface="Roboto Mono"/>
                  <a:cs typeface="Roboto Mono"/>
                  <a:sym typeface="Roboto Mono"/>
                </a:rPr>
                <a:t>"/about"</a:t>
              </a:r>
              <a:r>
                <a:rPr lang="pt-BR">
                  <a:latin typeface="Roboto Mono"/>
                  <a:ea typeface="Roboto Mono"/>
                  <a:cs typeface="Roboto Mono"/>
                  <a:sym typeface="Roboto Mono"/>
                </a:rPr>
                <a:t> </a:t>
              </a:r>
              <a:r>
                <a:rPr lang="pt-BR">
                  <a:solidFill>
                    <a:srgbClr val="0000C0"/>
                  </a:solidFill>
                  <a:latin typeface="Roboto Mono"/>
                  <a:ea typeface="Roboto Mono"/>
                  <a:cs typeface="Roboto Mono"/>
                  <a:sym typeface="Roboto Mono"/>
                </a:rPr>
                <a:t>element</a:t>
              </a:r>
              <a:r>
                <a:rPr lang="pt-BR">
                  <a:latin typeface="Roboto Mono"/>
                  <a:ea typeface="Roboto Mono"/>
                  <a:cs typeface="Roboto Mono"/>
                  <a:sym typeface="Roboto Mono"/>
                </a:rPr>
                <a:t>={&lt;</a:t>
              </a:r>
              <a:r>
                <a:rPr lang="pt-BR">
                  <a:solidFill>
                    <a:srgbClr val="107000"/>
                  </a:solidFill>
                  <a:latin typeface="Roboto Mono"/>
                  <a:ea typeface="Roboto Mono"/>
                  <a:cs typeface="Roboto Mono"/>
                  <a:sym typeface="Roboto Mono"/>
                </a:rPr>
                <a:t>AboutPage</a:t>
              </a:r>
              <a:r>
                <a:rPr lang="pt-BR">
                  <a:latin typeface="Roboto Mono"/>
                  <a:ea typeface="Roboto Mono"/>
                  <a:cs typeface="Roboto Mono"/>
                  <a:sym typeface="Roboto Mono"/>
                </a:rPr>
                <a:t> /&gt;} /&gt;</a:t>
              </a:r>
              <a:endParaRPr>
                <a:latin typeface="Roboto Mono"/>
                <a:ea typeface="Roboto Mono"/>
                <a:cs typeface="Roboto Mono"/>
                <a:sym typeface="Roboto Mono"/>
              </a:endParaRPr>
            </a:p>
            <a:p>
              <a:pPr indent="0" lvl="0" marL="0" rtl="0" algn="l">
                <a:spcBef>
                  <a:spcPts val="0"/>
                </a:spcBef>
                <a:spcAft>
                  <a:spcPts val="0"/>
                </a:spcAft>
                <a:buNone/>
              </a:pPr>
              <a:r>
                <a:rPr lang="pt-BR">
                  <a:latin typeface="Roboto Mono"/>
                  <a:ea typeface="Roboto Mono"/>
                  <a:cs typeface="Roboto Mono"/>
                  <a:sym typeface="Roboto Mono"/>
                </a:rPr>
                <a:t>      &lt;</a:t>
              </a:r>
              <a:r>
                <a:rPr lang="pt-BR">
                  <a:solidFill>
                    <a:srgbClr val="107000"/>
                  </a:solidFill>
                  <a:latin typeface="Roboto Mono"/>
                  <a:ea typeface="Roboto Mono"/>
                  <a:cs typeface="Roboto Mono"/>
                  <a:sym typeface="Roboto Mono"/>
                </a:rPr>
                <a:t>Route</a:t>
              </a:r>
              <a:r>
                <a:rPr lang="pt-BR">
                  <a:latin typeface="Roboto Mono"/>
                  <a:ea typeface="Roboto Mono"/>
                  <a:cs typeface="Roboto Mono"/>
                  <a:sym typeface="Roboto Mono"/>
                </a:rPr>
                <a:t> </a:t>
              </a:r>
              <a:r>
                <a:rPr lang="pt-BR">
                  <a:solidFill>
                    <a:srgbClr val="0000C0"/>
                  </a:solidFill>
                  <a:latin typeface="Roboto Mono"/>
                  <a:ea typeface="Roboto Mono"/>
                  <a:cs typeface="Roboto Mono"/>
                  <a:sym typeface="Roboto Mono"/>
                </a:rPr>
                <a:t>path</a:t>
              </a:r>
              <a:r>
                <a:rPr lang="pt-BR">
                  <a:latin typeface="Roboto Mono"/>
                  <a:ea typeface="Roboto Mono"/>
                  <a:cs typeface="Roboto Mono"/>
                  <a:sym typeface="Roboto Mono"/>
                </a:rPr>
                <a:t>=</a:t>
              </a:r>
              <a:r>
                <a:rPr lang="pt-BR">
                  <a:solidFill>
                    <a:srgbClr val="A01010"/>
                  </a:solidFill>
                  <a:latin typeface="Roboto Mono"/>
                  <a:ea typeface="Roboto Mono"/>
                  <a:cs typeface="Roboto Mono"/>
                  <a:sym typeface="Roboto Mono"/>
                </a:rPr>
                <a:t>"/services"</a:t>
              </a:r>
              <a:r>
                <a:rPr lang="pt-BR">
                  <a:latin typeface="Roboto Mono"/>
                  <a:ea typeface="Roboto Mono"/>
                  <a:cs typeface="Roboto Mono"/>
                  <a:sym typeface="Roboto Mono"/>
                </a:rPr>
                <a:t> </a:t>
              </a:r>
              <a:r>
                <a:rPr lang="pt-BR">
                  <a:solidFill>
                    <a:srgbClr val="0000C0"/>
                  </a:solidFill>
                  <a:latin typeface="Roboto Mono"/>
                  <a:ea typeface="Roboto Mono"/>
                  <a:cs typeface="Roboto Mono"/>
                  <a:sym typeface="Roboto Mono"/>
                </a:rPr>
                <a:t>element</a:t>
              </a:r>
              <a:r>
                <a:rPr lang="pt-BR">
                  <a:latin typeface="Roboto Mono"/>
                  <a:ea typeface="Roboto Mono"/>
                  <a:cs typeface="Roboto Mono"/>
                  <a:sym typeface="Roboto Mono"/>
                </a:rPr>
                <a:t>={&lt;</a:t>
              </a:r>
              <a:r>
                <a:rPr lang="pt-BR">
                  <a:solidFill>
                    <a:srgbClr val="107000"/>
                  </a:solidFill>
                  <a:latin typeface="Roboto Mono"/>
                  <a:ea typeface="Roboto Mono"/>
                  <a:cs typeface="Roboto Mono"/>
                  <a:sym typeface="Roboto Mono"/>
                </a:rPr>
                <a:t>ServicesPage</a:t>
              </a:r>
              <a:r>
                <a:rPr lang="pt-BR">
                  <a:latin typeface="Roboto Mono"/>
                  <a:ea typeface="Roboto Mono"/>
                  <a:cs typeface="Roboto Mono"/>
                  <a:sym typeface="Roboto Mono"/>
                </a:rPr>
                <a:t> /&gt;} /&gt;</a:t>
              </a:r>
              <a:endParaRPr>
                <a:latin typeface="Roboto Mono"/>
                <a:ea typeface="Roboto Mono"/>
                <a:cs typeface="Roboto Mono"/>
                <a:sym typeface="Roboto Mono"/>
              </a:endParaRPr>
            </a:p>
            <a:p>
              <a:pPr indent="0" lvl="0" marL="0" rtl="0" algn="l">
                <a:spcBef>
                  <a:spcPts val="0"/>
                </a:spcBef>
                <a:spcAft>
                  <a:spcPts val="0"/>
                </a:spcAft>
                <a:buNone/>
              </a:pPr>
              <a:r>
                <a:rPr lang="pt-BR">
                  <a:latin typeface="Roboto Mono"/>
                  <a:ea typeface="Roboto Mono"/>
                  <a:cs typeface="Roboto Mono"/>
                  <a:sym typeface="Roboto Mono"/>
                </a:rPr>
                <a:t>      &lt;</a:t>
              </a:r>
              <a:r>
                <a:rPr lang="pt-BR">
                  <a:solidFill>
                    <a:srgbClr val="107000"/>
                  </a:solidFill>
                  <a:latin typeface="Roboto Mono"/>
                  <a:ea typeface="Roboto Mono"/>
                  <a:cs typeface="Roboto Mono"/>
                  <a:sym typeface="Roboto Mono"/>
                </a:rPr>
                <a:t>Route</a:t>
              </a:r>
              <a:r>
                <a:rPr lang="pt-BR">
                  <a:latin typeface="Roboto Mono"/>
                  <a:ea typeface="Roboto Mono"/>
                  <a:cs typeface="Roboto Mono"/>
                  <a:sym typeface="Roboto Mono"/>
                </a:rPr>
                <a:t> </a:t>
              </a:r>
              <a:r>
                <a:rPr lang="pt-BR">
                  <a:solidFill>
                    <a:srgbClr val="0000C0"/>
                  </a:solidFill>
                  <a:latin typeface="Roboto Mono"/>
                  <a:ea typeface="Roboto Mono"/>
                  <a:cs typeface="Roboto Mono"/>
                  <a:sym typeface="Roboto Mono"/>
                </a:rPr>
                <a:t>path</a:t>
              </a:r>
              <a:r>
                <a:rPr lang="pt-BR">
                  <a:latin typeface="Roboto Mono"/>
                  <a:ea typeface="Roboto Mono"/>
                  <a:cs typeface="Roboto Mono"/>
                  <a:sym typeface="Roboto Mono"/>
                </a:rPr>
                <a:t>=</a:t>
              </a:r>
              <a:r>
                <a:rPr lang="pt-BR">
                  <a:solidFill>
                    <a:srgbClr val="A01010"/>
                  </a:solidFill>
                  <a:latin typeface="Roboto Mono"/>
                  <a:ea typeface="Roboto Mono"/>
                  <a:cs typeface="Roboto Mono"/>
                  <a:sym typeface="Roboto Mono"/>
                </a:rPr>
                <a:t>"/contact"</a:t>
              </a:r>
              <a:r>
                <a:rPr lang="pt-BR">
                  <a:latin typeface="Roboto Mono"/>
                  <a:ea typeface="Roboto Mono"/>
                  <a:cs typeface="Roboto Mono"/>
                  <a:sym typeface="Roboto Mono"/>
                </a:rPr>
                <a:t> </a:t>
              </a:r>
              <a:r>
                <a:rPr lang="pt-BR">
                  <a:solidFill>
                    <a:srgbClr val="0000C0"/>
                  </a:solidFill>
                  <a:latin typeface="Roboto Mono"/>
                  <a:ea typeface="Roboto Mono"/>
                  <a:cs typeface="Roboto Mono"/>
                  <a:sym typeface="Roboto Mono"/>
                </a:rPr>
                <a:t>element</a:t>
              </a:r>
              <a:r>
                <a:rPr lang="pt-BR">
                  <a:latin typeface="Roboto Mono"/>
                  <a:ea typeface="Roboto Mono"/>
                  <a:cs typeface="Roboto Mono"/>
                  <a:sym typeface="Roboto Mono"/>
                </a:rPr>
                <a:t>={&lt;</a:t>
              </a:r>
              <a:r>
                <a:rPr lang="pt-BR">
                  <a:solidFill>
                    <a:srgbClr val="107000"/>
                  </a:solidFill>
                  <a:latin typeface="Roboto Mono"/>
                  <a:ea typeface="Roboto Mono"/>
                  <a:cs typeface="Roboto Mono"/>
                  <a:sym typeface="Roboto Mono"/>
                </a:rPr>
                <a:t>ContactPage</a:t>
              </a:r>
              <a:r>
                <a:rPr lang="pt-BR">
                  <a:latin typeface="Roboto Mono"/>
                  <a:ea typeface="Roboto Mono"/>
                  <a:cs typeface="Roboto Mono"/>
                  <a:sym typeface="Roboto Mono"/>
                </a:rPr>
                <a:t> /&gt;} /&gt;</a:t>
              </a:r>
              <a:endParaRPr>
                <a:latin typeface="Roboto Mono"/>
                <a:ea typeface="Roboto Mono"/>
                <a:cs typeface="Roboto Mono"/>
                <a:sym typeface="Roboto Mono"/>
              </a:endParaRPr>
            </a:p>
            <a:p>
              <a:pPr indent="0" lvl="0" marL="0" rtl="0" algn="l">
                <a:spcBef>
                  <a:spcPts val="0"/>
                </a:spcBef>
                <a:spcAft>
                  <a:spcPts val="0"/>
                </a:spcAft>
                <a:buNone/>
              </a:pPr>
              <a:r>
                <a:rPr lang="pt-BR">
                  <a:latin typeface="Roboto Mono"/>
                  <a:ea typeface="Roboto Mono"/>
                  <a:cs typeface="Roboto Mono"/>
                  <a:sym typeface="Roboto Mono"/>
                </a:rPr>
                <a:t>    &lt;/</a:t>
              </a:r>
              <a:r>
                <a:rPr lang="pt-BR">
                  <a:solidFill>
                    <a:srgbClr val="107000"/>
                  </a:solidFill>
                  <a:latin typeface="Roboto Mono"/>
                  <a:ea typeface="Roboto Mono"/>
                  <a:cs typeface="Roboto Mono"/>
                  <a:sym typeface="Roboto Mono"/>
                </a:rPr>
                <a:t>Routes</a:t>
              </a:r>
              <a:r>
                <a:rPr lang="pt-BR">
                  <a:latin typeface="Roboto Mono"/>
                  <a:ea typeface="Roboto Mono"/>
                  <a:cs typeface="Roboto Mono"/>
                  <a:sym typeface="Roboto Mono"/>
                </a:rPr>
                <a:t>&gt;</a:t>
              </a:r>
              <a:endParaRPr>
                <a:latin typeface="Roboto Mono"/>
                <a:ea typeface="Roboto Mono"/>
                <a:cs typeface="Roboto Mono"/>
                <a:sym typeface="Roboto Mono"/>
              </a:endParaRPr>
            </a:p>
            <a:p>
              <a:pPr indent="0" lvl="0" marL="0" rtl="0" algn="l">
                <a:spcBef>
                  <a:spcPts val="0"/>
                </a:spcBef>
                <a:spcAft>
                  <a:spcPts val="0"/>
                </a:spcAft>
                <a:buNone/>
              </a:pPr>
              <a:r>
                <a:rPr lang="pt-BR">
                  <a:latin typeface="Roboto Mono"/>
                  <a:ea typeface="Roboto Mono"/>
                  <a:cs typeface="Roboto Mono"/>
                  <a:sym typeface="Roboto Mono"/>
                </a:rPr>
                <a:t>  );</a:t>
              </a:r>
              <a:endParaRPr>
                <a:latin typeface="Roboto Mono"/>
                <a:ea typeface="Roboto Mono"/>
                <a:cs typeface="Roboto Mono"/>
                <a:sym typeface="Roboto Mono"/>
              </a:endParaRPr>
            </a:p>
            <a:p>
              <a:pPr indent="0" lvl="0" marL="0" rtl="0" algn="l">
                <a:spcBef>
                  <a:spcPts val="0"/>
                </a:spcBef>
                <a:spcAft>
                  <a:spcPts val="0"/>
                </a:spcAft>
                <a:buNone/>
              </a:pPr>
              <a:r>
                <a:rPr lang="pt-BR">
                  <a:latin typeface="Roboto Mono"/>
                  <a:ea typeface="Roboto Mono"/>
                  <a:cs typeface="Roboto Mono"/>
                  <a:sym typeface="Roboto Mono"/>
                </a:rPr>
                <a:t>}</a:t>
              </a:r>
              <a:endParaRPr>
                <a:latin typeface="Roboto Mono"/>
                <a:ea typeface="Roboto Mono"/>
                <a:cs typeface="Roboto Mono"/>
                <a:sym typeface="Roboto Mono"/>
              </a:endParaRPr>
            </a:p>
          </p:txBody>
        </p:sp>
      </p:grpSp>
    </p:spTree>
  </p:cSld>
  <p:clrMapOvr>
    <a:masterClrMapping/>
  </p:clrMapOvr>
</p:sld>
</file>

<file path=ppt/slides/slide2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553" name="Shape 553"/>
        <p:cNvGrpSpPr/>
        <p:nvPr/>
      </p:nvGrpSpPr>
      <p:grpSpPr>
        <a:xfrm>
          <a:off x="0" y="0"/>
          <a:ext cx="0" cy="0"/>
          <a:chOff x="0" y="0"/>
          <a:chExt cx="0" cy="0"/>
        </a:xfrm>
      </p:grpSpPr>
      <p:sp>
        <p:nvSpPr>
          <p:cNvPr id="554" name="Google Shape;554;p37"/>
          <p:cNvSpPr txBox="1"/>
          <p:nvPr/>
        </p:nvSpPr>
        <p:spPr>
          <a:xfrm>
            <a:off x="1979675" y="646000"/>
            <a:ext cx="7947600" cy="6492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2900"/>
              <a:buFont typeface="Arial"/>
              <a:buNone/>
            </a:pPr>
            <a:r>
              <a:rPr b="1" lang="pt-BR" sz="2900">
                <a:solidFill>
                  <a:schemeClr val="accent3"/>
                </a:solidFill>
                <a:latin typeface="Barlow Condensed"/>
                <a:ea typeface="Barlow Condensed"/>
                <a:cs typeface="Barlow Condensed"/>
                <a:sym typeface="Barlow Condensed"/>
              </a:rPr>
              <a:t>Adicionando as rotas ao App</a:t>
            </a:r>
            <a:endParaRPr b="1" i="0" sz="2900" u="none" cap="none" strike="noStrike">
              <a:solidFill>
                <a:schemeClr val="accent3"/>
              </a:solidFill>
              <a:latin typeface="Barlow Condensed"/>
              <a:ea typeface="Barlow Condensed"/>
              <a:cs typeface="Barlow Condensed"/>
              <a:sym typeface="Barlow Condensed"/>
            </a:endParaRPr>
          </a:p>
        </p:txBody>
      </p:sp>
      <p:grpSp>
        <p:nvGrpSpPr>
          <p:cNvPr id="555" name="Google Shape;555;p37"/>
          <p:cNvGrpSpPr/>
          <p:nvPr/>
        </p:nvGrpSpPr>
        <p:grpSpPr>
          <a:xfrm>
            <a:off x="8735250" y="158012"/>
            <a:ext cx="3224150" cy="353150"/>
            <a:chOff x="8735250" y="158012"/>
            <a:chExt cx="3224150" cy="353150"/>
          </a:xfrm>
        </p:grpSpPr>
        <p:sp>
          <p:nvSpPr>
            <p:cNvPr id="556" name="Google Shape;556;p37"/>
            <p:cNvSpPr txBox="1"/>
            <p:nvPr/>
          </p:nvSpPr>
          <p:spPr>
            <a:xfrm>
              <a:off x="8735250" y="196825"/>
              <a:ext cx="2699400" cy="312300"/>
            </a:xfrm>
            <a:prstGeom prst="rect">
              <a:avLst/>
            </a:prstGeom>
            <a:noFill/>
            <a:ln>
              <a:noFill/>
            </a:ln>
          </p:spPr>
          <p:txBody>
            <a:bodyPr anchorCtr="0" anchor="t" bIns="68575" lIns="68575" spcFirstLastPara="1" rIns="68575" wrap="square" tIns="68575">
              <a:noAutofit/>
            </a:bodyPr>
            <a:lstStyle/>
            <a:p>
              <a:pPr indent="0" lvl="0" marL="0" marR="0" rtl="0" algn="ctr">
                <a:lnSpc>
                  <a:spcPct val="100000"/>
                </a:lnSpc>
                <a:spcBef>
                  <a:spcPts val="0"/>
                </a:spcBef>
                <a:spcAft>
                  <a:spcPts val="0"/>
                </a:spcAft>
                <a:buClr>
                  <a:srgbClr val="000000"/>
                </a:buClr>
                <a:buSzPts val="900"/>
                <a:buFont typeface="Arial"/>
                <a:buNone/>
              </a:pPr>
              <a:r>
                <a:rPr b="0" i="1" lang="pt-BR" sz="900" u="none" cap="none" strike="noStrike">
                  <a:solidFill>
                    <a:srgbClr val="FF6002"/>
                  </a:solidFill>
                  <a:latin typeface="Barlow"/>
                  <a:ea typeface="Barlow"/>
                  <a:cs typeface="Barlow"/>
                  <a:sym typeface="Barlow"/>
                </a:rPr>
                <a:t>© CESAR School 2024 | Todos os Direitos Reservados </a:t>
              </a:r>
              <a:endParaRPr b="0" i="1" sz="900" u="none" cap="none" strike="noStrike">
                <a:solidFill>
                  <a:srgbClr val="FF6002"/>
                </a:solidFill>
                <a:latin typeface="Barlow"/>
                <a:ea typeface="Barlow"/>
                <a:cs typeface="Barlow"/>
                <a:sym typeface="Barlow"/>
              </a:endParaRPr>
            </a:p>
          </p:txBody>
        </p:sp>
        <p:pic>
          <p:nvPicPr>
            <p:cNvPr id="557" name="Google Shape;557;p37"/>
            <p:cNvPicPr preferRelativeResize="0"/>
            <p:nvPr/>
          </p:nvPicPr>
          <p:blipFill rotWithShape="1">
            <a:blip r:embed="rId3">
              <a:alphaModFix/>
            </a:blip>
            <a:srcRect b="0" l="0" r="0" t="0"/>
            <a:stretch/>
          </p:blipFill>
          <p:spPr>
            <a:xfrm>
              <a:off x="11562904" y="158012"/>
              <a:ext cx="396496" cy="353150"/>
            </a:xfrm>
            <a:prstGeom prst="rect">
              <a:avLst/>
            </a:prstGeom>
            <a:noFill/>
            <a:ln>
              <a:noFill/>
            </a:ln>
          </p:spPr>
        </p:pic>
      </p:grpSp>
      <p:sp>
        <p:nvSpPr>
          <p:cNvPr id="558" name="Google Shape;558;p37"/>
          <p:cNvSpPr/>
          <p:nvPr/>
        </p:nvSpPr>
        <p:spPr>
          <a:xfrm rot="5400000">
            <a:off x="763829" y="1159192"/>
            <a:ext cx="649296" cy="1298754"/>
          </a:xfrm>
          <a:custGeom>
            <a:rect b="b" l="l" r="r" t="t"/>
            <a:pathLst>
              <a:path extrusionOk="0" h="21600" w="21600">
                <a:moveTo>
                  <a:pt x="0" y="21600"/>
                </a:moveTo>
                <a:cubicBezTo>
                  <a:pt x="11927" y="21600"/>
                  <a:pt x="21600" y="16764"/>
                  <a:pt x="21600" y="10800"/>
                </a:cubicBezTo>
                <a:cubicBezTo>
                  <a:pt x="21600" y="4836"/>
                  <a:pt x="11927" y="0"/>
                  <a:pt x="0" y="0"/>
                </a:cubicBezTo>
                <a:lnTo>
                  <a:pt x="0" y="21600"/>
                </a:lnTo>
                <a:close/>
              </a:path>
            </a:pathLst>
          </a:custGeom>
          <a:solidFill>
            <a:schemeClr val="accent3"/>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3200"/>
              <a:buFont typeface="Helvetica Neue"/>
              <a:buNone/>
            </a:pPr>
            <a:r>
              <a:t/>
            </a:r>
            <a:endParaRPr b="0" i="0" sz="3200" u="none" cap="none" strike="noStrike">
              <a:solidFill>
                <a:srgbClr val="FFFFFF"/>
              </a:solidFill>
              <a:latin typeface="Helvetica Neue"/>
              <a:ea typeface="Helvetica Neue"/>
              <a:cs typeface="Helvetica Neue"/>
              <a:sym typeface="Helvetica Neue"/>
            </a:endParaRPr>
          </a:p>
        </p:txBody>
      </p:sp>
      <p:sp>
        <p:nvSpPr>
          <p:cNvPr id="559" name="Google Shape;559;p37"/>
          <p:cNvSpPr/>
          <p:nvPr/>
        </p:nvSpPr>
        <p:spPr>
          <a:xfrm rot="-5400000">
            <a:off x="349598" y="2135534"/>
            <a:ext cx="1298700" cy="1298700"/>
          </a:xfrm>
          <a:prstGeom prst="blockArc">
            <a:avLst>
              <a:gd fmla="val 16177594" name="adj1"/>
              <a:gd fmla="val 163005" name="adj2"/>
              <a:gd fmla="val 18326" name="adj3"/>
            </a:avLst>
          </a:prstGeom>
          <a:solidFill>
            <a:schemeClr val="lt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0" name="Google Shape;560;p37"/>
          <p:cNvSpPr/>
          <p:nvPr/>
        </p:nvSpPr>
        <p:spPr>
          <a:xfrm>
            <a:off x="349598" y="2135413"/>
            <a:ext cx="1298700" cy="1298700"/>
          </a:xfrm>
          <a:prstGeom prst="blockArc">
            <a:avLst>
              <a:gd fmla="val 16177594" name="adj1"/>
              <a:gd fmla="val 163005" name="adj2"/>
              <a:gd fmla="val 18326" name="adj3"/>
            </a:avLst>
          </a:prstGeom>
          <a:solidFill>
            <a:schemeClr val="lt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1" name="Google Shape;561;p37"/>
          <p:cNvSpPr/>
          <p:nvPr/>
        </p:nvSpPr>
        <p:spPr>
          <a:xfrm rot="10800000">
            <a:off x="347751" y="2154862"/>
            <a:ext cx="1298700" cy="1298700"/>
          </a:xfrm>
          <a:prstGeom prst="blockArc">
            <a:avLst>
              <a:gd fmla="val 16177594" name="adj1"/>
              <a:gd fmla="val 163005" name="adj2"/>
              <a:gd fmla="val 18326" name="adj3"/>
            </a:avLst>
          </a:prstGeom>
          <a:solidFill>
            <a:schemeClr val="lt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62" name="Google Shape;562;p37"/>
          <p:cNvSpPr/>
          <p:nvPr/>
        </p:nvSpPr>
        <p:spPr>
          <a:xfrm rot="5400000">
            <a:off x="674375" y="509896"/>
            <a:ext cx="649296" cy="1298754"/>
          </a:xfrm>
          <a:custGeom>
            <a:rect b="b" l="l" r="r" t="t"/>
            <a:pathLst>
              <a:path extrusionOk="0" h="21600" w="21600">
                <a:moveTo>
                  <a:pt x="0" y="21600"/>
                </a:moveTo>
                <a:cubicBezTo>
                  <a:pt x="11927" y="21600"/>
                  <a:pt x="21600" y="16764"/>
                  <a:pt x="21600" y="10800"/>
                </a:cubicBezTo>
                <a:cubicBezTo>
                  <a:pt x="21600" y="4836"/>
                  <a:pt x="11927" y="0"/>
                  <a:pt x="0" y="0"/>
                </a:cubicBezTo>
                <a:lnTo>
                  <a:pt x="0" y="21600"/>
                </a:lnTo>
                <a:close/>
              </a:path>
            </a:pathLst>
          </a:custGeom>
          <a:solidFill>
            <a:schemeClr val="accent3"/>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3200"/>
              <a:buFont typeface="Helvetica Neue"/>
              <a:buNone/>
            </a:pPr>
            <a:r>
              <a:t/>
            </a:r>
            <a:endParaRPr b="0" i="0" sz="3200" u="none" cap="none" strike="noStrike">
              <a:solidFill>
                <a:srgbClr val="FFFFFF"/>
              </a:solidFill>
              <a:latin typeface="Helvetica Neue"/>
              <a:ea typeface="Helvetica Neue"/>
              <a:cs typeface="Helvetica Neue"/>
              <a:sym typeface="Helvetica Neue"/>
            </a:endParaRPr>
          </a:p>
        </p:txBody>
      </p:sp>
      <p:sp>
        <p:nvSpPr>
          <p:cNvPr id="563" name="Google Shape;563;p37"/>
          <p:cNvSpPr txBox="1"/>
          <p:nvPr/>
        </p:nvSpPr>
        <p:spPr>
          <a:xfrm>
            <a:off x="1979675" y="1572875"/>
            <a:ext cx="8835000" cy="1417500"/>
          </a:xfrm>
          <a:prstGeom prst="rect">
            <a:avLst/>
          </a:prstGeom>
          <a:noFill/>
          <a:ln>
            <a:noFill/>
          </a:ln>
        </p:spPr>
        <p:txBody>
          <a:bodyPr anchorCtr="0" anchor="t" bIns="91425" lIns="91425" spcFirstLastPara="1" rIns="91425" wrap="square" tIns="91425">
            <a:spAutoFit/>
          </a:bodyPr>
          <a:lstStyle/>
          <a:p>
            <a:pPr indent="0" lvl="0" marL="0" marR="0" rtl="0" algn="l">
              <a:lnSpc>
                <a:spcPct val="115000"/>
              </a:lnSpc>
              <a:spcBef>
                <a:spcPts val="0"/>
              </a:spcBef>
              <a:spcAft>
                <a:spcPts val="0"/>
              </a:spcAft>
              <a:buNone/>
            </a:pPr>
            <a:r>
              <a:rPr lang="pt-BR" sz="1800">
                <a:solidFill>
                  <a:schemeClr val="dk1"/>
                </a:solidFill>
                <a:latin typeface="Barlow"/>
                <a:ea typeface="Barlow"/>
                <a:cs typeface="Barlow"/>
                <a:sym typeface="Barlow"/>
              </a:rPr>
              <a:t>Para que nossa aplicação toda seja coberta pelas rotas é importante fazer a importação do componente </a:t>
            </a:r>
            <a:r>
              <a:rPr b="1" lang="pt-BR" sz="1800">
                <a:solidFill>
                  <a:schemeClr val="dk1"/>
                </a:solidFill>
                <a:latin typeface="Barlow"/>
                <a:ea typeface="Barlow"/>
                <a:cs typeface="Barlow"/>
                <a:sym typeface="Barlow"/>
              </a:rPr>
              <a:t>BrowserRouter</a:t>
            </a:r>
            <a:r>
              <a:rPr lang="pt-BR" sz="1800">
                <a:solidFill>
                  <a:schemeClr val="dk1"/>
                </a:solidFill>
                <a:latin typeface="Barlow"/>
                <a:ea typeface="Barlow"/>
                <a:cs typeface="Barlow"/>
                <a:sym typeface="Barlow"/>
              </a:rPr>
              <a:t> e encapsular toda nossa aplicação nele. Depois disso, é só importar nosso componente de </a:t>
            </a:r>
            <a:r>
              <a:rPr b="1" lang="pt-BR" sz="1800">
                <a:solidFill>
                  <a:schemeClr val="dk1"/>
                </a:solidFill>
                <a:latin typeface="Barlow"/>
                <a:ea typeface="Barlow"/>
                <a:cs typeface="Barlow"/>
                <a:sym typeface="Barlow"/>
              </a:rPr>
              <a:t>Routes</a:t>
            </a:r>
            <a:r>
              <a:rPr lang="pt-BR" sz="1800">
                <a:solidFill>
                  <a:schemeClr val="dk1"/>
                </a:solidFill>
                <a:latin typeface="Barlow"/>
                <a:ea typeface="Barlow"/>
                <a:cs typeface="Barlow"/>
                <a:sym typeface="Barlow"/>
              </a:rPr>
              <a:t> no nosso App, com isso você já deve conseguir acessar a nossa </a:t>
            </a:r>
            <a:r>
              <a:rPr b="1" lang="pt-BR" sz="1800">
                <a:solidFill>
                  <a:schemeClr val="dk1"/>
                </a:solidFill>
                <a:latin typeface="Barlow"/>
                <a:ea typeface="Barlow"/>
                <a:cs typeface="Barlow"/>
                <a:sym typeface="Barlow"/>
              </a:rPr>
              <a:t>HomePage</a:t>
            </a:r>
            <a:r>
              <a:rPr lang="pt-BR" sz="1800">
                <a:solidFill>
                  <a:schemeClr val="dk1"/>
                </a:solidFill>
                <a:latin typeface="Barlow"/>
                <a:ea typeface="Barlow"/>
                <a:cs typeface="Barlow"/>
                <a:sym typeface="Barlow"/>
              </a:rPr>
              <a:t>:</a:t>
            </a:r>
            <a:endParaRPr sz="1800">
              <a:solidFill>
                <a:schemeClr val="dk1"/>
              </a:solidFill>
              <a:latin typeface="Barlow"/>
              <a:ea typeface="Barlow"/>
              <a:cs typeface="Barlow"/>
              <a:sym typeface="Barlow"/>
            </a:endParaRPr>
          </a:p>
        </p:txBody>
      </p:sp>
      <p:grpSp>
        <p:nvGrpSpPr>
          <p:cNvPr id="564" name="Google Shape;564;p37"/>
          <p:cNvGrpSpPr/>
          <p:nvPr/>
        </p:nvGrpSpPr>
        <p:grpSpPr>
          <a:xfrm>
            <a:off x="2074292" y="3198530"/>
            <a:ext cx="5120908" cy="2962871"/>
            <a:chOff x="8366651" y="2763197"/>
            <a:chExt cx="6434110" cy="1606850"/>
          </a:xfrm>
        </p:grpSpPr>
        <p:sp>
          <p:nvSpPr>
            <p:cNvPr id="565" name="Google Shape;565;p37"/>
            <p:cNvSpPr txBox="1"/>
            <p:nvPr/>
          </p:nvSpPr>
          <p:spPr>
            <a:xfrm>
              <a:off x="8366651" y="2763197"/>
              <a:ext cx="6434100" cy="163500"/>
            </a:xfrm>
            <a:prstGeom prst="rect">
              <a:avLst/>
            </a:prstGeom>
            <a:solidFill>
              <a:srgbClr val="DD3805"/>
            </a:solidFill>
            <a:ln>
              <a:noFill/>
            </a:ln>
            <a:effectLst>
              <a:outerShdw blurRad="57150" rotWithShape="0" algn="bl" dir="5400000" dist="19050">
                <a:srgbClr val="000000">
                  <a:alpha val="50000"/>
                </a:srgbClr>
              </a:outerShdw>
            </a:effectLst>
          </p:spPr>
          <p:txBody>
            <a:bodyPr anchorCtr="0" anchor="t" bIns="0" lIns="90000" spcFirstLastPara="1" rIns="0" wrap="square" tIns="0">
              <a:noAutofit/>
            </a:bodyPr>
            <a:lstStyle/>
            <a:p>
              <a:pPr indent="0" lvl="0" marL="0" rtl="0" algn="l">
                <a:lnSpc>
                  <a:spcPct val="115000"/>
                </a:lnSpc>
                <a:spcBef>
                  <a:spcPts val="0"/>
                </a:spcBef>
                <a:spcAft>
                  <a:spcPts val="0"/>
                </a:spcAft>
                <a:buNone/>
              </a:pPr>
              <a:r>
                <a:rPr lang="pt-BR" sz="1500">
                  <a:solidFill>
                    <a:srgbClr val="FFFFFF"/>
                  </a:solidFill>
                </a:rPr>
                <a:t>App.jsx</a:t>
              </a:r>
              <a:endParaRPr sz="1500">
                <a:solidFill>
                  <a:srgbClr val="FFFFFF"/>
                </a:solidFill>
              </a:endParaRPr>
            </a:p>
          </p:txBody>
        </p:sp>
        <p:sp>
          <p:nvSpPr>
            <p:cNvPr id="566" name="Google Shape;566;p37"/>
            <p:cNvSpPr txBox="1"/>
            <p:nvPr/>
          </p:nvSpPr>
          <p:spPr>
            <a:xfrm>
              <a:off x="8366661" y="2926748"/>
              <a:ext cx="6434100" cy="1443300"/>
            </a:xfrm>
            <a:prstGeom prst="rect">
              <a:avLst/>
            </a:prstGeom>
            <a:solidFill>
              <a:srgbClr val="FFFFFF"/>
            </a:solidFill>
            <a:ln>
              <a:noFill/>
            </a:ln>
            <a:effectLst>
              <a:outerShdw blurRad="57150" rotWithShape="0" algn="bl" dir="5400000" dist="19050">
                <a:srgbClr val="000000">
                  <a:alpha val="50000"/>
                </a:srgbClr>
              </a:outerShdw>
            </a:effectLst>
          </p:spPr>
          <p:txBody>
            <a:bodyPr anchorCtr="0" anchor="t" bIns="91425" lIns="91425" spcFirstLastPara="1" rIns="91425" wrap="square" tIns="91425">
              <a:noAutofit/>
            </a:bodyPr>
            <a:lstStyle/>
            <a:p>
              <a:pPr indent="0" lvl="0" marL="0" rtl="0" algn="l">
                <a:spcBef>
                  <a:spcPts val="0"/>
                </a:spcBef>
                <a:spcAft>
                  <a:spcPts val="0"/>
                </a:spcAft>
                <a:buNone/>
              </a:pPr>
              <a:r>
                <a:rPr b="1" lang="pt-BR">
                  <a:solidFill>
                    <a:srgbClr val="700080"/>
                  </a:solidFill>
                  <a:latin typeface="Roboto Mono"/>
                  <a:ea typeface="Roboto Mono"/>
                  <a:cs typeface="Roboto Mono"/>
                  <a:sym typeface="Roboto Mono"/>
                </a:rPr>
                <a:t>import</a:t>
              </a:r>
              <a:r>
                <a:rPr lang="pt-BR">
                  <a:latin typeface="Roboto Mono"/>
                  <a:ea typeface="Roboto Mono"/>
                  <a:cs typeface="Roboto Mono"/>
                  <a:sym typeface="Roboto Mono"/>
                </a:rPr>
                <a:t> { </a:t>
              </a:r>
              <a:r>
                <a:rPr lang="pt-BR">
                  <a:solidFill>
                    <a:srgbClr val="0000F0"/>
                  </a:solidFill>
                  <a:latin typeface="Roboto Mono"/>
                  <a:ea typeface="Roboto Mono"/>
                  <a:cs typeface="Roboto Mono"/>
                  <a:sym typeface="Roboto Mono"/>
                </a:rPr>
                <a:t>BrowserRouter</a:t>
              </a:r>
              <a:r>
                <a:rPr lang="pt-BR">
                  <a:latin typeface="Roboto Mono"/>
                  <a:ea typeface="Roboto Mono"/>
                  <a:cs typeface="Roboto Mono"/>
                  <a:sym typeface="Roboto Mono"/>
                </a:rPr>
                <a:t> } </a:t>
              </a:r>
              <a:r>
                <a:rPr b="1" lang="pt-BR">
                  <a:solidFill>
                    <a:srgbClr val="700080"/>
                  </a:solidFill>
                  <a:latin typeface="Roboto Mono"/>
                  <a:ea typeface="Roboto Mono"/>
                  <a:cs typeface="Roboto Mono"/>
                  <a:sym typeface="Roboto Mono"/>
                </a:rPr>
                <a:t>from</a:t>
              </a:r>
              <a:r>
                <a:rPr lang="pt-BR">
                  <a:latin typeface="Roboto Mono"/>
                  <a:ea typeface="Roboto Mono"/>
                  <a:cs typeface="Roboto Mono"/>
                  <a:sym typeface="Roboto Mono"/>
                </a:rPr>
                <a:t> </a:t>
              </a:r>
              <a:r>
                <a:rPr lang="pt-BR">
                  <a:solidFill>
                    <a:srgbClr val="A01010"/>
                  </a:solidFill>
                  <a:latin typeface="Roboto Mono"/>
                  <a:ea typeface="Roboto Mono"/>
                  <a:cs typeface="Roboto Mono"/>
                  <a:sym typeface="Roboto Mono"/>
                </a:rPr>
                <a:t>"react-router"</a:t>
              </a:r>
              <a:r>
                <a:rPr lang="pt-BR">
                  <a:latin typeface="Roboto Mono"/>
                  <a:ea typeface="Roboto Mono"/>
                  <a:cs typeface="Roboto Mono"/>
                  <a:sym typeface="Roboto Mono"/>
                </a:rPr>
                <a:t>;</a:t>
              </a:r>
              <a:endParaRPr>
                <a:latin typeface="Roboto Mono"/>
                <a:ea typeface="Roboto Mono"/>
                <a:cs typeface="Roboto Mono"/>
                <a:sym typeface="Roboto Mono"/>
              </a:endParaRPr>
            </a:p>
            <a:p>
              <a:pPr indent="0" lvl="0" marL="0" rtl="0" algn="l">
                <a:spcBef>
                  <a:spcPts val="0"/>
                </a:spcBef>
                <a:spcAft>
                  <a:spcPts val="0"/>
                </a:spcAft>
                <a:buNone/>
              </a:pPr>
              <a:r>
                <a:rPr b="1" lang="pt-BR">
                  <a:solidFill>
                    <a:srgbClr val="700080"/>
                  </a:solidFill>
                  <a:latin typeface="Roboto Mono"/>
                  <a:ea typeface="Roboto Mono"/>
                  <a:cs typeface="Roboto Mono"/>
                  <a:sym typeface="Roboto Mono"/>
                </a:rPr>
                <a:t>import</a:t>
              </a:r>
              <a:r>
                <a:rPr lang="pt-BR">
                  <a:latin typeface="Roboto Mono"/>
                  <a:ea typeface="Roboto Mono"/>
                  <a:cs typeface="Roboto Mono"/>
                  <a:sym typeface="Roboto Mono"/>
                </a:rPr>
                <a:t> </a:t>
              </a:r>
              <a:r>
                <a:rPr lang="pt-BR">
                  <a:solidFill>
                    <a:srgbClr val="0000F0"/>
                  </a:solidFill>
                  <a:latin typeface="Roboto Mono"/>
                  <a:ea typeface="Roboto Mono"/>
                  <a:cs typeface="Roboto Mono"/>
                  <a:sym typeface="Roboto Mono"/>
                </a:rPr>
                <a:t>AppRoutes</a:t>
              </a:r>
              <a:r>
                <a:rPr lang="pt-BR">
                  <a:latin typeface="Roboto Mono"/>
                  <a:ea typeface="Roboto Mono"/>
                  <a:cs typeface="Roboto Mono"/>
                  <a:sym typeface="Roboto Mono"/>
                </a:rPr>
                <a:t> </a:t>
              </a:r>
              <a:r>
                <a:rPr b="1" lang="pt-BR">
                  <a:solidFill>
                    <a:srgbClr val="700080"/>
                  </a:solidFill>
                  <a:latin typeface="Roboto Mono"/>
                  <a:ea typeface="Roboto Mono"/>
                  <a:cs typeface="Roboto Mono"/>
                  <a:sym typeface="Roboto Mono"/>
                </a:rPr>
                <a:t>from</a:t>
              </a:r>
              <a:r>
                <a:rPr lang="pt-BR">
                  <a:latin typeface="Roboto Mono"/>
                  <a:ea typeface="Roboto Mono"/>
                  <a:cs typeface="Roboto Mono"/>
                  <a:sym typeface="Roboto Mono"/>
                </a:rPr>
                <a:t> </a:t>
              </a:r>
              <a:r>
                <a:rPr lang="pt-BR">
                  <a:solidFill>
                    <a:srgbClr val="A01010"/>
                  </a:solidFill>
                  <a:latin typeface="Roboto Mono"/>
                  <a:ea typeface="Roboto Mono"/>
                  <a:cs typeface="Roboto Mono"/>
                  <a:sym typeface="Roboto Mono"/>
                </a:rPr>
                <a:t>"./AppRoutes"</a:t>
              </a:r>
              <a:r>
                <a:rPr lang="pt-BR">
                  <a:latin typeface="Roboto Mono"/>
                  <a:ea typeface="Roboto Mono"/>
                  <a:cs typeface="Roboto Mono"/>
                  <a:sym typeface="Roboto Mono"/>
                </a:rPr>
                <a:t>;</a:t>
              </a:r>
              <a:endParaRPr>
                <a:latin typeface="Roboto Mono"/>
                <a:ea typeface="Roboto Mono"/>
                <a:cs typeface="Roboto Mono"/>
                <a:sym typeface="Roboto Mono"/>
              </a:endParaRPr>
            </a:p>
            <a:p>
              <a:pPr indent="0" lvl="0" marL="0" rtl="0" algn="l">
                <a:spcBef>
                  <a:spcPts val="0"/>
                </a:spcBef>
                <a:spcAft>
                  <a:spcPts val="0"/>
                </a:spcAft>
                <a:buNone/>
              </a:pPr>
              <a:r>
                <a:t/>
              </a:r>
              <a:endParaRPr b="1">
                <a:solidFill>
                  <a:srgbClr val="700080"/>
                </a:solidFill>
                <a:latin typeface="Roboto Mono"/>
                <a:ea typeface="Roboto Mono"/>
                <a:cs typeface="Roboto Mono"/>
                <a:sym typeface="Roboto Mono"/>
              </a:endParaRPr>
            </a:p>
            <a:p>
              <a:pPr indent="0" lvl="0" marL="0" rtl="0" algn="l">
                <a:spcBef>
                  <a:spcPts val="0"/>
                </a:spcBef>
                <a:spcAft>
                  <a:spcPts val="0"/>
                </a:spcAft>
                <a:buNone/>
              </a:pPr>
              <a:r>
                <a:rPr b="1" lang="pt-BR">
                  <a:solidFill>
                    <a:srgbClr val="700080"/>
                  </a:solidFill>
                  <a:latin typeface="Roboto Mono"/>
                  <a:ea typeface="Roboto Mono"/>
                  <a:cs typeface="Roboto Mono"/>
                  <a:sym typeface="Roboto Mono"/>
                </a:rPr>
                <a:t>function</a:t>
              </a:r>
              <a:r>
                <a:rPr lang="pt-BR">
                  <a:latin typeface="Roboto Mono"/>
                  <a:ea typeface="Roboto Mono"/>
                  <a:cs typeface="Roboto Mono"/>
                  <a:sym typeface="Roboto Mono"/>
                </a:rPr>
                <a:t> </a:t>
              </a:r>
              <a:r>
                <a:rPr lang="pt-BR">
                  <a:solidFill>
                    <a:srgbClr val="0000F0"/>
                  </a:solidFill>
                  <a:latin typeface="Roboto Mono"/>
                  <a:ea typeface="Roboto Mono"/>
                  <a:cs typeface="Roboto Mono"/>
                  <a:sym typeface="Roboto Mono"/>
                </a:rPr>
                <a:t>App</a:t>
              </a:r>
              <a:r>
                <a:rPr lang="pt-BR">
                  <a:latin typeface="Roboto Mono"/>
                  <a:ea typeface="Roboto Mono"/>
                  <a:cs typeface="Roboto Mono"/>
                  <a:sym typeface="Roboto Mono"/>
                </a:rPr>
                <a:t>() {</a:t>
              </a:r>
              <a:endParaRPr>
                <a:latin typeface="Roboto Mono"/>
                <a:ea typeface="Roboto Mono"/>
                <a:cs typeface="Roboto Mono"/>
                <a:sym typeface="Roboto Mono"/>
              </a:endParaRPr>
            </a:p>
            <a:p>
              <a:pPr indent="0" lvl="0" marL="0" rtl="0" algn="l">
                <a:spcBef>
                  <a:spcPts val="0"/>
                </a:spcBef>
                <a:spcAft>
                  <a:spcPts val="0"/>
                </a:spcAft>
                <a:buNone/>
              </a:pPr>
              <a:r>
                <a:rPr lang="pt-BR">
                  <a:latin typeface="Roboto Mono"/>
                  <a:ea typeface="Roboto Mono"/>
                  <a:cs typeface="Roboto Mono"/>
                  <a:sym typeface="Roboto Mono"/>
                </a:rPr>
                <a:t>  </a:t>
              </a:r>
              <a:r>
                <a:rPr b="1" lang="pt-BR">
                  <a:solidFill>
                    <a:srgbClr val="700080"/>
                  </a:solidFill>
                  <a:latin typeface="Roboto Mono"/>
                  <a:ea typeface="Roboto Mono"/>
                  <a:cs typeface="Roboto Mono"/>
                  <a:sym typeface="Roboto Mono"/>
                </a:rPr>
                <a:t>return</a:t>
              </a:r>
              <a:r>
                <a:rPr lang="pt-BR">
                  <a:latin typeface="Roboto Mono"/>
                  <a:ea typeface="Roboto Mono"/>
                  <a:cs typeface="Roboto Mono"/>
                  <a:sym typeface="Roboto Mono"/>
                </a:rPr>
                <a:t> (</a:t>
              </a:r>
              <a:endParaRPr>
                <a:latin typeface="Roboto Mono"/>
                <a:ea typeface="Roboto Mono"/>
                <a:cs typeface="Roboto Mono"/>
                <a:sym typeface="Roboto Mono"/>
              </a:endParaRPr>
            </a:p>
            <a:p>
              <a:pPr indent="0" lvl="0" marL="0" rtl="0" algn="l">
                <a:spcBef>
                  <a:spcPts val="0"/>
                </a:spcBef>
                <a:spcAft>
                  <a:spcPts val="0"/>
                </a:spcAft>
                <a:buNone/>
              </a:pPr>
              <a:r>
                <a:rPr lang="pt-BR">
                  <a:latin typeface="Roboto Mono"/>
                  <a:ea typeface="Roboto Mono"/>
                  <a:cs typeface="Roboto Mono"/>
                  <a:sym typeface="Roboto Mono"/>
                </a:rPr>
                <a:t>    &lt;</a:t>
              </a:r>
              <a:r>
                <a:rPr lang="pt-BR">
                  <a:solidFill>
                    <a:srgbClr val="107000"/>
                  </a:solidFill>
                  <a:latin typeface="Roboto Mono"/>
                  <a:ea typeface="Roboto Mono"/>
                  <a:cs typeface="Roboto Mono"/>
                  <a:sym typeface="Roboto Mono"/>
                </a:rPr>
                <a:t>BrowserRouter</a:t>
              </a:r>
              <a:r>
                <a:rPr lang="pt-BR">
                  <a:latin typeface="Roboto Mono"/>
                  <a:ea typeface="Roboto Mono"/>
                  <a:cs typeface="Roboto Mono"/>
                  <a:sym typeface="Roboto Mono"/>
                </a:rPr>
                <a:t>&gt;</a:t>
              </a:r>
              <a:endParaRPr>
                <a:latin typeface="Roboto Mono"/>
                <a:ea typeface="Roboto Mono"/>
                <a:cs typeface="Roboto Mono"/>
                <a:sym typeface="Roboto Mono"/>
              </a:endParaRPr>
            </a:p>
            <a:p>
              <a:pPr indent="0" lvl="0" marL="0" rtl="0" algn="l">
                <a:spcBef>
                  <a:spcPts val="0"/>
                </a:spcBef>
                <a:spcAft>
                  <a:spcPts val="0"/>
                </a:spcAft>
                <a:buNone/>
              </a:pPr>
              <a:r>
                <a:rPr lang="pt-BR">
                  <a:latin typeface="Roboto Mono"/>
                  <a:ea typeface="Roboto Mono"/>
                  <a:cs typeface="Roboto Mono"/>
                  <a:sym typeface="Roboto Mono"/>
                </a:rPr>
                <a:t>      &lt;</a:t>
              </a:r>
              <a:r>
                <a:rPr lang="pt-BR">
                  <a:solidFill>
                    <a:srgbClr val="107000"/>
                  </a:solidFill>
                  <a:latin typeface="Roboto Mono"/>
                  <a:ea typeface="Roboto Mono"/>
                  <a:cs typeface="Roboto Mono"/>
                  <a:sym typeface="Roboto Mono"/>
                </a:rPr>
                <a:t>Navbar</a:t>
              </a:r>
              <a:r>
                <a:rPr lang="pt-BR">
                  <a:latin typeface="Roboto Mono"/>
                  <a:ea typeface="Roboto Mono"/>
                  <a:cs typeface="Roboto Mono"/>
                  <a:sym typeface="Roboto Mono"/>
                </a:rPr>
                <a:t> </a:t>
              </a:r>
              <a:r>
                <a:rPr lang="pt-BR">
                  <a:solidFill>
                    <a:srgbClr val="0000C0"/>
                  </a:solidFill>
                  <a:latin typeface="Roboto Mono"/>
                  <a:ea typeface="Roboto Mono"/>
                  <a:cs typeface="Roboto Mono"/>
                  <a:sym typeface="Roboto Mono"/>
                </a:rPr>
                <a:t>pages</a:t>
              </a:r>
              <a:r>
                <a:rPr lang="pt-BR">
                  <a:latin typeface="Roboto Mono"/>
                  <a:ea typeface="Roboto Mono"/>
                  <a:cs typeface="Roboto Mono"/>
                  <a:sym typeface="Roboto Mono"/>
                </a:rPr>
                <a:t>={</a:t>
              </a:r>
              <a:r>
                <a:rPr lang="pt-BR">
                  <a:solidFill>
                    <a:srgbClr val="1AB1CD"/>
                  </a:solidFill>
                  <a:latin typeface="Roboto Mono"/>
                  <a:ea typeface="Roboto Mono"/>
                  <a:cs typeface="Roboto Mono"/>
                  <a:sym typeface="Roboto Mono"/>
                </a:rPr>
                <a:t>pages</a:t>
              </a:r>
              <a:r>
                <a:rPr lang="pt-BR">
                  <a:latin typeface="Roboto Mono"/>
                  <a:ea typeface="Roboto Mono"/>
                  <a:cs typeface="Roboto Mono"/>
                  <a:sym typeface="Roboto Mono"/>
                </a:rPr>
                <a:t>} /&gt;</a:t>
              </a:r>
              <a:endParaRPr>
                <a:latin typeface="Roboto Mono"/>
                <a:ea typeface="Roboto Mono"/>
                <a:cs typeface="Roboto Mono"/>
                <a:sym typeface="Roboto Mono"/>
              </a:endParaRPr>
            </a:p>
            <a:p>
              <a:pPr indent="0" lvl="0" marL="0" rtl="0" algn="l">
                <a:spcBef>
                  <a:spcPts val="0"/>
                </a:spcBef>
                <a:spcAft>
                  <a:spcPts val="0"/>
                </a:spcAft>
                <a:buNone/>
              </a:pPr>
              <a:r>
                <a:rPr lang="pt-BR">
                  <a:latin typeface="Roboto Mono"/>
                  <a:ea typeface="Roboto Mono"/>
                  <a:cs typeface="Roboto Mono"/>
                  <a:sym typeface="Roboto Mono"/>
                </a:rPr>
                <a:t>      &lt;</a:t>
              </a:r>
              <a:r>
                <a:rPr lang="pt-BR">
                  <a:solidFill>
                    <a:srgbClr val="107000"/>
                  </a:solidFill>
                  <a:latin typeface="Roboto Mono"/>
                  <a:ea typeface="Roboto Mono"/>
                  <a:cs typeface="Roboto Mono"/>
                  <a:sym typeface="Roboto Mono"/>
                </a:rPr>
                <a:t>AppRoutes</a:t>
              </a:r>
              <a:r>
                <a:rPr lang="pt-BR">
                  <a:latin typeface="Roboto Mono"/>
                  <a:ea typeface="Roboto Mono"/>
                  <a:cs typeface="Roboto Mono"/>
                  <a:sym typeface="Roboto Mono"/>
                </a:rPr>
                <a:t> /&gt;</a:t>
              </a:r>
              <a:endParaRPr>
                <a:latin typeface="Roboto Mono"/>
                <a:ea typeface="Roboto Mono"/>
                <a:cs typeface="Roboto Mono"/>
                <a:sym typeface="Roboto Mono"/>
              </a:endParaRPr>
            </a:p>
            <a:p>
              <a:pPr indent="0" lvl="0" marL="0" rtl="0" algn="l">
                <a:spcBef>
                  <a:spcPts val="0"/>
                </a:spcBef>
                <a:spcAft>
                  <a:spcPts val="0"/>
                </a:spcAft>
                <a:buNone/>
              </a:pPr>
              <a:r>
                <a:rPr lang="pt-BR">
                  <a:latin typeface="Roboto Mono"/>
                  <a:ea typeface="Roboto Mono"/>
                  <a:cs typeface="Roboto Mono"/>
                  <a:sym typeface="Roboto Mono"/>
                </a:rPr>
                <a:t>    &lt;/</a:t>
              </a:r>
              <a:r>
                <a:rPr lang="pt-BR">
                  <a:solidFill>
                    <a:srgbClr val="107000"/>
                  </a:solidFill>
                  <a:latin typeface="Roboto Mono"/>
                  <a:ea typeface="Roboto Mono"/>
                  <a:cs typeface="Roboto Mono"/>
                  <a:sym typeface="Roboto Mono"/>
                </a:rPr>
                <a:t>BrowserRouter</a:t>
              </a:r>
              <a:r>
                <a:rPr lang="pt-BR">
                  <a:latin typeface="Roboto Mono"/>
                  <a:ea typeface="Roboto Mono"/>
                  <a:cs typeface="Roboto Mono"/>
                  <a:sym typeface="Roboto Mono"/>
                </a:rPr>
                <a:t>&gt;</a:t>
              </a:r>
              <a:endParaRPr>
                <a:latin typeface="Roboto Mono"/>
                <a:ea typeface="Roboto Mono"/>
                <a:cs typeface="Roboto Mono"/>
                <a:sym typeface="Roboto Mono"/>
              </a:endParaRPr>
            </a:p>
            <a:p>
              <a:pPr indent="0" lvl="0" marL="0" rtl="0" algn="l">
                <a:spcBef>
                  <a:spcPts val="0"/>
                </a:spcBef>
                <a:spcAft>
                  <a:spcPts val="0"/>
                </a:spcAft>
                <a:buNone/>
              </a:pPr>
              <a:r>
                <a:rPr lang="pt-BR">
                  <a:latin typeface="Roboto Mono"/>
                  <a:ea typeface="Roboto Mono"/>
                  <a:cs typeface="Roboto Mono"/>
                  <a:sym typeface="Roboto Mono"/>
                </a:rPr>
                <a:t>  );</a:t>
              </a:r>
              <a:endParaRPr>
                <a:latin typeface="Roboto Mono"/>
                <a:ea typeface="Roboto Mono"/>
                <a:cs typeface="Roboto Mono"/>
                <a:sym typeface="Roboto Mono"/>
              </a:endParaRPr>
            </a:p>
            <a:p>
              <a:pPr indent="0" lvl="0" marL="0" rtl="0" algn="l">
                <a:spcBef>
                  <a:spcPts val="0"/>
                </a:spcBef>
                <a:spcAft>
                  <a:spcPts val="0"/>
                </a:spcAft>
                <a:buNone/>
              </a:pPr>
              <a:r>
                <a:rPr lang="pt-BR">
                  <a:latin typeface="Roboto Mono"/>
                  <a:ea typeface="Roboto Mono"/>
                  <a:cs typeface="Roboto Mono"/>
                  <a:sym typeface="Roboto Mono"/>
                </a:rPr>
                <a:t>}</a:t>
              </a:r>
              <a:endParaRPr>
                <a:latin typeface="Roboto Mono"/>
                <a:ea typeface="Roboto Mono"/>
                <a:cs typeface="Roboto Mono"/>
                <a:sym typeface="Roboto Mono"/>
              </a:endParaRPr>
            </a:p>
          </p:txBody>
        </p:sp>
      </p:grpSp>
    </p:spTree>
  </p:cSld>
  <p:clrMapOvr>
    <a:masterClrMapping/>
  </p:clrMapOvr>
</p:sld>
</file>

<file path=ppt/slides/slide2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571" name="Shape 571"/>
        <p:cNvGrpSpPr/>
        <p:nvPr/>
      </p:nvGrpSpPr>
      <p:grpSpPr>
        <a:xfrm>
          <a:off x="0" y="0"/>
          <a:ext cx="0" cy="0"/>
          <a:chOff x="0" y="0"/>
          <a:chExt cx="0" cy="0"/>
        </a:xfrm>
      </p:grpSpPr>
      <p:sp>
        <p:nvSpPr>
          <p:cNvPr id="572" name="Google Shape;572;p38"/>
          <p:cNvSpPr txBox="1"/>
          <p:nvPr/>
        </p:nvSpPr>
        <p:spPr>
          <a:xfrm>
            <a:off x="1979675" y="646000"/>
            <a:ext cx="7947600" cy="649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rgbClr val="000000"/>
              </a:buClr>
              <a:buSzPts val="2900"/>
              <a:buFont typeface="Arial"/>
              <a:buNone/>
            </a:pPr>
            <a:r>
              <a:rPr b="1" lang="pt-BR" sz="2900">
                <a:solidFill>
                  <a:schemeClr val="accent3"/>
                </a:solidFill>
                <a:latin typeface="Barlow Condensed"/>
                <a:ea typeface="Barlow Condensed"/>
                <a:cs typeface="Barlow Condensed"/>
                <a:sym typeface="Barlow Condensed"/>
              </a:rPr>
              <a:t>Criando um container para o conteúdo</a:t>
            </a:r>
            <a:endParaRPr b="1" i="0" sz="2900" u="none" cap="none" strike="noStrike">
              <a:solidFill>
                <a:schemeClr val="accent3"/>
              </a:solidFill>
              <a:latin typeface="Barlow Condensed"/>
              <a:ea typeface="Barlow Condensed"/>
              <a:cs typeface="Barlow Condensed"/>
              <a:sym typeface="Barlow Condensed"/>
            </a:endParaRPr>
          </a:p>
        </p:txBody>
      </p:sp>
      <p:grpSp>
        <p:nvGrpSpPr>
          <p:cNvPr id="573" name="Google Shape;573;p38"/>
          <p:cNvGrpSpPr/>
          <p:nvPr/>
        </p:nvGrpSpPr>
        <p:grpSpPr>
          <a:xfrm>
            <a:off x="8735250" y="158012"/>
            <a:ext cx="3224150" cy="353150"/>
            <a:chOff x="8735250" y="158012"/>
            <a:chExt cx="3224150" cy="353150"/>
          </a:xfrm>
        </p:grpSpPr>
        <p:sp>
          <p:nvSpPr>
            <p:cNvPr id="574" name="Google Shape;574;p38"/>
            <p:cNvSpPr txBox="1"/>
            <p:nvPr/>
          </p:nvSpPr>
          <p:spPr>
            <a:xfrm>
              <a:off x="8735250" y="196825"/>
              <a:ext cx="2699400" cy="312300"/>
            </a:xfrm>
            <a:prstGeom prst="rect">
              <a:avLst/>
            </a:prstGeom>
            <a:noFill/>
            <a:ln>
              <a:noFill/>
            </a:ln>
          </p:spPr>
          <p:txBody>
            <a:bodyPr anchorCtr="0" anchor="t" bIns="68575" lIns="68575" spcFirstLastPara="1" rIns="68575" wrap="square" tIns="68575">
              <a:noAutofit/>
            </a:bodyPr>
            <a:lstStyle/>
            <a:p>
              <a:pPr indent="0" lvl="0" marL="0" marR="0" rtl="0" algn="ctr">
                <a:lnSpc>
                  <a:spcPct val="100000"/>
                </a:lnSpc>
                <a:spcBef>
                  <a:spcPts val="0"/>
                </a:spcBef>
                <a:spcAft>
                  <a:spcPts val="0"/>
                </a:spcAft>
                <a:buClr>
                  <a:srgbClr val="000000"/>
                </a:buClr>
                <a:buSzPts val="900"/>
                <a:buFont typeface="Arial"/>
                <a:buNone/>
              </a:pPr>
              <a:r>
                <a:rPr b="0" i="1" lang="pt-BR" sz="900" u="none" cap="none" strike="noStrike">
                  <a:solidFill>
                    <a:srgbClr val="FF6002"/>
                  </a:solidFill>
                  <a:latin typeface="Barlow"/>
                  <a:ea typeface="Barlow"/>
                  <a:cs typeface="Barlow"/>
                  <a:sym typeface="Barlow"/>
                </a:rPr>
                <a:t>© CESAR School 2024 | Todos os Direitos Reservados </a:t>
              </a:r>
              <a:endParaRPr b="0" i="1" sz="900" u="none" cap="none" strike="noStrike">
                <a:solidFill>
                  <a:srgbClr val="FF6002"/>
                </a:solidFill>
                <a:latin typeface="Barlow"/>
                <a:ea typeface="Barlow"/>
                <a:cs typeface="Barlow"/>
                <a:sym typeface="Barlow"/>
              </a:endParaRPr>
            </a:p>
          </p:txBody>
        </p:sp>
        <p:pic>
          <p:nvPicPr>
            <p:cNvPr id="575" name="Google Shape;575;p38"/>
            <p:cNvPicPr preferRelativeResize="0"/>
            <p:nvPr/>
          </p:nvPicPr>
          <p:blipFill rotWithShape="1">
            <a:blip r:embed="rId3">
              <a:alphaModFix/>
            </a:blip>
            <a:srcRect b="0" l="0" r="0" t="0"/>
            <a:stretch/>
          </p:blipFill>
          <p:spPr>
            <a:xfrm>
              <a:off x="11562904" y="158012"/>
              <a:ext cx="396496" cy="353150"/>
            </a:xfrm>
            <a:prstGeom prst="rect">
              <a:avLst/>
            </a:prstGeom>
            <a:noFill/>
            <a:ln>
              <a:noFill/>
            </a:ln>
          </p:spPr>
        </p:pic>
      </p:grpSp>
      <p:sp>
        <p:nvSpPr>
          <p:cNvPr id="576" name="Google Shape;576;p38"/>
          <p:cNvSpPr/>
          <p:nvPr/>
        </p:nvSpPr>
        <p:spPr>
          <a:xfrm rot="5400000">
            <a:off x="763829" y="1159192"/>
            <a:ext cx="649296" cy="1298754"/>
          </a:xfrm>
          <a:custGeom>
            <a:rect b="b" l="l" r="r" t="t"/>
            <a:pathLst>
              <a:path extrusionOk="0" h="21600" w="21600">
                <a:moveTo>
                  <a:pt x="0" y="21600"/>
                </a:moveTo>
                <a:cubicBezTo>
                  <a:pt x="11927" y="21600"/>
                  <a:pt x="21600" y="16764"/>
                  <a:pt x="21600" y="10800"/>
                </a:cubicBezTo>
                <a:cubicBezTo>
                  <a:pt x="21600" y="4836"/>
                  <a:pt x="11927" y="0"/>
                  <a:pt x="0" y="0"/>
                </a:cubicBezTo>
                <a:lnTo>
                  <a:pt x="0" y="21600"/>
                </a:lnTo>
                <a:close/>
              </a:path>
            </a:pathLst>
          </a:custGeom>
          <a:solidFill>
            <a:schemeClr val="accent3"/>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3200"/>
              <a:buFont typeface="Helvetica Neue"/>
              <a:buNone/>
            </a:pPr>
            <a:r>
              <a:t/>
            </a:r>
            <a:endParaRPr b="0" i="0" sz="3200" u="none" cap="none" strike="noStrike">
              <a:solidFill>
                <a:srgbClr val="FFFFFF"/>
              </a:solidFill>
              <a:latin typeface="Helvetica Neue"/>
              <a:ea typeface="Helvetica Neue"/>
              <a:cs typeface="Helvetica Neue"/>
              <a:sym typeface="Helvetica Neue"/>
            </a:endParaRPr>
          </a:p>
        </p:txBody>
      </p:sp>
      <p:sp>
        <p:nvSpPr>
          <p:cNvPr id="577" name="Google Shape;577;p38"/>
          <p:cNvSpPr/>
          <p:nvPr/>
        </p:nvSpPr>
        <p:spPr>
          <a:xfrm rot="-5400000">
            <a:off x="349598" y="2135534"/>
            <a:ext cx="1298700" cy="1298700"/>
          </a:xfrm>
          <a:prstGeom prst="blockArc">
            <a:avLst>
              <a:gd fmla="val 16177594" name="adj1"/>
              <a:gd fmla="val 163005" name="adj2"/>
              <a:gd fmla="val 18326" name="adj3"/>
            </a:avLst>
          </a:prstGeom>
          <a:solidFill>
            <a:schemeClr val="lt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8" name="Google Shape;578;p38"/>
          <p:cNvSpPr/>
          <p:nvPr/>
        </p:nvSpPr>
        <p:spPr>
          <a:xfrm>
            <a:off x="349598" y="2135413"/>
            <a:ext cx="1298700" cy="1298700"/>
          </a:xfrm>
          <a:prstGeom prst="blockArc">
            <a:avLst>
              <a:gd fmla="val 16177594" name="adj1"/>
              <a:gd fmla="val 163005" name="adj2"/>
              <a:gd fmla="val 18326" name="adj3"/>
            </a:avLst>
          </a:prstGeom>
          <a:solidFill>
            <a:schemeClr val="lt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79" name="Google Shape;579;p38"/>
          <p:cNvSpPr/>
          <p:nvPr/>
        </p:nvSpPr>
        <p:spPr>
          <a:xfrm rot="10800000">
            <a:off x="347751" y="2154862"/>
            <a:ext cx="1298700" cy="1298700"/>
          </a:xfrm>
          <a:prstGeom prst="blockArc">
            <a:avLst>
              <a:gd fmla="val 16177594" name="adj1"/>
              <a:gd fmla="val 163005" name="adj2"/>
              <a:gd fmla="val 18326" name="adj3"/>
            </a:avLst>
          </a:prstGeom>
          <a:solidFill>
            <a:schemeClr val="lt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80" name="Google Shape;580;p38"/>
          <p:cNvSpPr/>
          <p:nvPr/>
        </p:nvSpPr>
        <p:spPr>
          <a:xfrm rot="5400000">
            <a:off x="674375" y="509896"/>
            <a:ext cx="649296" cy="1298754"/>
          </a:xfrm>
          <a:custGeom>
            <a:rect b="b" l="l" r="r" t="t"/>
            <a:pathLst>
              <a:path extrusionOk="0" h="21600" w="21600">
                <a:moveTo>
                  <a:pt x="0" y="21600"/>
                </a:moveTo>
                <a:cubicBezTo>
                  <a:pt x="11927" y="21600"/>
                  <a:pt x="21600" y="16764"/>
                  <a:pt x="21600" y="10800"/>
                </a:cubicBezTo>
                <a:cubicBezTo>
                  <a:pt x="21600" y="4836"/>
                  <a:pt x="11927" y="0"/>
                  <a:pt x="0" y="0"/>
                </a:cubicBezTo>
                <a:lnTo>
                  <a:pt x="0" y="21600"/>
                </a:lnTo>
                <a:close/>
              </a:path>
            </a:pathLst>
          </a:custGeom>
          <a:solidFill>
            <a:schemeClr val="accent3"/>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3200"/>
              <a:buFont typeface="Helvetica Neue"/>
              <a:buNone/>
            </a:pPr>
            <a:r>
              <a:t/>
            </a:r>
            <a:endParaRPr b="0" i="0" sz="3200" u="none" cap="none" strike="noStrike">
              <a:solidFill>
                <a:srgbClr val="FFFFFF"/>
              </a:solidFill>
              <a:latin typeface="Helvetica Neue"/>
              <a:ea typeface="Helvetica Neue"/>
              <a:cs typeface="Helvetica Neue"/>
              <a:sym typeface="Helvetica Neue"/>
            </a:endParaRPr>
          </a:p>
        </p:txBody>
      </p:sp>
      <p:sp>
        <p:nvSpPr>
          <p:cNvPr id="581" name="Google Shape;581;p38"/>
          <p:cNvSpPr txBox="1"/>
          <p:nvPr/>
        </p:nvSpPr>
        <p:spPr>
          <a:xfrm>
            <a:off x="1979675" y="1382950"/>
            <a:ext cx="8835000" cy="1098900"/>
          </a:xfrm>
          <a:prstGeom prst="rect">
            <a:avLst/>
          </a:prstGeom>
          <a:noFill/>
          <a:ln>
            <a:noFill/>
          </a:ln>
        </p:spPr>
        <p:txBody>
          <a:bodyPr anchorCtr="0" anchor="t" bIns="91425" lIns="91425" spcFirstLastPara="1" rIns="91425" wrap="square" tIns="91425">
            <a:spAutoFit/>
          </a:bodyPr>
          <a:lstStyle/>
          <a:p>
            <a:pPr indent="0" lvl="0" marL="0" marR="0" rtl="0" algn="l">
              <a:lnSpc>
                <a:spcPct val="115000"/>
              </a:lnSpc>
              <a:spcBef>
                <a:spcPts val="0"/>
              </a:spcBef>
              <a:spcAft>
                <a:spcPts val="0"/>
              </a:spcAft>
              <a:buNone/>
            </a:pPr>
            <a:r>
              <a:rPr lang="pt-BR" sz="1800">
                <a:solidFill>
                  <a:schemeClr val="dk1"/>
                </a:solidFill>
                <a:latin typeface="Barlow"/>
                <a:ea typeface="Barlow"/>
                <a:cs typeface="Barlow"/>
                <a:sym typeface="Barlow"/>
              </a:rPr>
              <a:t>Para deixarmos uma exibição melhor das nossas rotas, podemos criar um componente container que encapsule todas as nossas rotas, assim não precisaríamos adicionar um uma cor de background padrão em todas </a:t>
            </a:r>
            <a:r>
              <a:rPr lang="pt-BR" sz="1800">
                <a:solidFill>
                  <a:schemeClr val="dk1"/>
                </a:solidFill>
                <a:latin typeface="Barlow"/>
                <a:ea typeface="Barlow"/>
                <a:cs typeface="Barlow"/>
                <a:sym typeface="Barlow"/>
              </a:rPr>
              <a:t>as</a:t>
            </a:r>
            <a:r>
              <a:rPr lang="pt-BR" sz="1800">
                <a:solidFill>
                  <a:schemeClr val="dk1"/>
                </a:solidFill>
                <a:latin typeface="Barlow"/>
                <a:ea typeface="Barlow"/>
                <a:cs typeface="Barlow"/>
                <a:sym typeface="Barlow"/>
              </a:rPr>
              <a:t> páginas, por exemplo.</a:t>
            </a:r>
            <a:endParaRPr i="0" sz="1400" u="none" cap="none" strike="noStrike">
              <a:solidFill>
                <a:schemeClr val="dk1"/>
              </a:solidFill>
              <a:latin typeface="Barlow"/>
              <a:ea typeface="Barlow"/>
              <a:cs typeface="Barlow"/>
              <a:sym typeface="Barlow"/>
            </a:endParaRPr>
          </a:p>
        </p:txBody>
      </p:sp>
      <p:grpSp>
        <p:nvGrpSpPr>
          <p:cNvPr id="582" name="Google Shape;582;p38"/>
          <p:cNvGrpSpPr/>
          <p:nvPr/>
        </p:nvGrpSpPr>
        <p:grpSpPr>
          <a:xfrm>
            <a:off x="2121400" y="2493411"/>
            <a:ext cx="5708977" cy="2592265"/>
            <a:chOff x="8366651" y="2763197"/>
            <a:chExt cx="6434100" cy="1405860"/>
          </a:xfrm>
        </p:grpSpPr>
        <p:sp>
          <p:nvSpPr>
            <p:cNvPr id="583" name="Google Shape;583;p38"/>
            <p:cNvSpPr txBox="1"/>
            <p:nvPr/>
          </p:nvSpPr>
          <p:spPr>
            <a:xfrm>
              <a:off x="8366651" y="2763197"/>
              <a:ext cx="6434100" cy="163500"/>
            </a:xfrm>
            <a:prstGeom prst="rect">
              <a:avLst/>
            </a:prstGeom>
            <a:solidFill>
              <a:srgbClr val="DD3805"/>
            </a:solidFill>
            <a:ln>
              <a:noFill/>
            </a:ln>
            <a:effectLst>
              <a:outerShdw blurRad="57150" rotWithShape="0" algn="bl" dir="5400000" dist="19050">
                <a:srgbClr val="000000">
                  <a:alpha val="50000"/>
                </a:srgbClr>
              </a:outerShdw>
            </a:effectLst>
          </p:spPr>
          <p:txBody>
            <a:bodyPr anchorCtr="0" anchor="t" bIns="0" lIns="90000" spcFirstLastPara="1" rIns="0" wrap="square" tIns="0">
              <a:noAutofit/>
            </a:bodyPr>
            <a:lstStyle/>
            <a:p>
              <a:pPr indent="0" lvl="0" marL="0" rtl="0" algn="l">
                <a:lnSpc>
                  <a:spcPct val="115000"/>
                </a:lnSpc>
                <a:spcBef>
                  <a:spcPts val="0"/>
                </a:spcBef>
                <a:spcAft>
                  <a:spcPts val="0"/>
                </a:spcAft>
                <a:buNone/>
              </a:pPr>
              <a:r>
                <a:rPr lang="pt-BR" sz="1500">
                  <a:solidFill>
                    <a:srgbClr val="FFFFFF"/>
                  </a:solidFill>
                </a:rPr>
                <a:t>MainContent</a:t>
              </a:r>
              <a:r>
                <a:rPr lang="pt-BR" sz="1500">
                  <a:solidFill>
                    <a:srgbClr val="FFFFFF"/>
                  </a:solidFill>
                </a:rPr>
                <a:t>.jsx</a:t>
              </a:r>
              <a:endParaRPr sz="1500">
                <a:solidFill>
                  <a:srgbClr val="FFFFFF"/>
                </a:solidFill>
              </a:endParaRPr>
            </a:p>
          </p:txBody>
        </p:sp>
        <p:sp>
          <p:nvSpPr>
            <p:cNvPr id="584" name="Google Shape;584;p38"/>
            <p:cNvSpPr txBox="1"/>
            <p:nvPr/>
          </p:nvSpPr>
          <p:spPr>
            <a:xfrm>
              <a:off x="8366651" y="2926757"/>
              <a:ext cx="6434100" cy="1242300"/>
            </a:xfrm>
            <a:prstGeom prst="rect">
              <a:avLst/>
            </a:prstGeom>
            <a:solidFill>
              <a:srgbClr val="FFFFFF"/>
            </a:solidFill>
            <a:ln>
              <a:noFill/>
            </a:ln>
            <a:effectLst>
              <a:outerShdw blurRad="57150" rotWithShape="0" algn="bl" dir="5400000" dist="19050">
                <a:srgbClr val="000000">
                  <a:alpha val="50000"/>
                </a:srgbClr>
              </a:outerShdw>
            </a:effectLst>
          </p:spPr>
          <p:txBody>
            <a:bodyPr anchorCtr="0" anchor="t" bIns="91425" lIns="91425" spcFirstLastPara="1" rIns="91425" wrap="square" tIns="91425">
              <a:noAutofit/>
            </a:bodyPr>
            <a:lstStyle/>
            <a:p>
              <a:pPr indent="0" lvl="0" marL="0" rtl="0" algn="l">
                <a:spcBef>
                  <a:spcPts val="0"/>
                </a:spcBef>
                <a:spcAft>
                  <a:spcPts val="0"/>
                </a:spcAft>
                <a:buNone/>
              </a:pPr>
              <a:r>
                <a:rPr b="1" lang="pt-BR">
                  <a:solidFill>
                    <a:srgbClr val="700080"/>
                  </a:solidFill>
                  <a:latin typeface="Roboto Mono"/>
                  <a:ea typeface="Roboto Mono"/>
                  <a:cs typeface="Roboto Mono"/>
                  <a:sym typeface="Roboto Mono"/>
                </a:rPr>
                <a:t>function</a:t>
              </a:r>
              <a:r>
                <a:rPr lang="pt-BR">
                  <a:latin typeface="Roboto Mono"/>
                  <a:ea typeface="Roboto Mono"/>
                  <a:cs typeface="Roboto Mono"/>
                  <a:sym typeface="Roboto Mono"/>
                </a:rPr>
                <a:t> </a:t>
              </a:r>
              <a:r>
                <a:rPr lang="pt-BR">
                  <a:solidFill>
                    <a:srgbClr val="0000F0"/>
                  </a:solidFill>
                  <a:latin typeface="Roboto Mono"/>
                  <a:ea typeface="Roboto Mono"/>
                  <a:cs typeface="Roboto Mono"/>
                  <a:sym typeface="Roboto Mono"/>
                </a:rPr>
                <a:t>MainContent</a:t>
              </a:r>
              <a:r>
                <a:rPr lang="pt-BR">
                  <a:latin typeface="Roboto Mono"/>
                  <a:ea typeface="Roboto Mono"/>
                  <a:cs typeface="Roboto Mono"/>
                  <a:sym typeface="Roboto Mono"/>
                </a:rPr>
                <a:t>(</a:t>
              </a:r>
              <a:r>
                <a:rPr lang="pt-BR">
                  <a:latin typeface="Roboto Mono"/>
                  <a:ea typeface="Roboto Mono"/>
                  <a:cs typeface="Roboto Mono"/>
                  <a:sym typeface="Roboto Mono"/>
                </a:rPr>
                <a:t>{</a:t>
              </a:r>
              <a:r>
                <a:rPr lang="pt-BR">
                  <a:solidFill>
                    <a:srgbClr val="0000F0"/>
                  </a:solidFill>
                  <a:latin typeface="Roboto Mono"/>
                  <a:ea typeface="Roboto Mono"/>
                  <a:cs typeface="Roboto Mono"/>
                  <a:sym typeface="Roboto Mono"/>
                </a:rPr>
                <a:t>children</a:t>
              </a:r>
              <a:r>
                <a:rPr lang="pt-BR">
                  <a:latin typeface="Roboto Mono"/>
                  <a:ea typeface="Roboto Mono"/>
                  <a:cs typeface="Roboto Mono"/>
                  <a:sym typeface="Roboto Mono"/>
                </a:rPr>
                <a:t>}</a:t>
              </a:r>
              <a:r>
                <a:rPr lang="pt-BR">
                  <a:latin typeface="Roboto Mono"/>
                  <a:ea typeface="Roboto Mono"/>
                  <a:cs typeface="Roboto Mono"/>
                  <a:sym typeface="Roboto Mono"/>
                </a:rPr>
                <a:t>) {</a:t>
              </a:r>
              <a:endParaRPr>
                <a:latin typeface="Roboto Mono"/>
                <a:ea typeface="Roboto Mono"/>
                <a:cs typeface="Roboto Mono"/>
                <a:sym typeface="Roboto Mono"/>
              </a:endParaRPr>
            </a:p>
            <a:p>
              <a:pPr indent="0" lvl="0" marL="0" rtl="0" algn="l">
                <a:spcBef>
                  <a:spcPts val="0"/>
                </a:spcBef>
                <a:spcAft>
                  <a:spcPts val="0"/>
                </a:spcAft>
                <a:buNone/>
              </a:pPr>
              <a:r>
                <a:rPr lang="pt-BR">
                  <a:latin typeface="Roboto Mono"/>
                  <a:ea typeface="Roboto Mono"/>
                  <a:cs typeface="Roboto Mono"/>
                  <a:sym typeface="Roboto Mono"/>
                </a:rPr>
                <a:t>  </a:t>
              </a:r>
              <a:r>
                <a:rPr b="1" lang="pt-BR">
                  <a:solidFill>
                    <a:srgbClr val="700080"/>
                  </a:solidFill>
                  <a:latin typeface="Roboto Mono"/>
                  <a:ea typeface="Roboto Mono"/>
                  <a:cs typeface="Roboto Mono"/>
                  <a:sym typeface="Roboto Mono"/>
                </a:rPr>
                <a:t>const</a:t>
              </a:r>
              <a:r>
                <a:rPr lang="pt-BR">
                  <a:latin typeface="Roboto Mono"/>
                  <a:ea typeface="Roboto Mono"/>
                  <a:cs typeface="Roboto Mono"/>
                  <a:sym typeface="Roboto Mono"/>
                </a:rPr>
                <a:t> </a:t>
              </a:r>
              <a:r>
                <a:rPr lang="pt-BR">
                  <a:solidFill>
                    <a:srgbClr val="0000F0"/>
                  </a:solidFill>
                  <a:latin typeface="Roboto Mono"/>
                  <a:ea typeface="Roboto Mono"/>
                  <a:cs typeface="Roboto Mono"/>
                  <a:sym typeface="Roboto Mono"/>
                </a:rPr>
                <a:t>mainStyle</a:t>
              </a:r>
              <a:r>
                <a:rPr lang="pt-BR">
                  <a:latin typeface="Roboto Mono"/>
                  <a:ea typeface="Roboto Mono"/>
                  <a:cs typeface="Roboto Mono"/>
                  <a:sym typeface="Roboto Mono"/>
                </a:rPr>
                <a:t> </a:t>
              </a:r>
              <a:r>
                <a:rPr b="1" lang="pt-BR">
                  <a:solidFill>
                    <a:srgbClr val="EE11FF"/>
                  </a:solidFill>
                  <a:latin typeface="Roboto Mono"/>
                  <a:ea typeface="Roboto Mono"/>
                  <a:cs typeface="Roboto Mono"/>
                  <a:sym typeface="Roboto Mono"/>
                </a:rPr>
                <a:t>=</a:t>
              </a:r>
              <a:r>
                <a:rPr lang="pt-BR">
                  <a:latin typeface="Roboto Mono"/>
                  <a:ea typeface="Roboto Mono"/>
                  <a:cs typeface="Roboto Mono"/>
                  <a:sym typeface="Roboto Mono"/>
                </a:rPr>
                <a:t> {</a:t>
              </a:r>
              <a:endParaRPr>
                <a:latin typeface="Roboto Mono"/>
                <a:ea typeface="Roboto Mono"/>
                <a:cs typeface="Roboto Mono"/>
                <a:sym typeface="Roboto Mono"/>
              </a:endParaRPr>
            </a:p>
            <a:p>
              <a:pPr indent="0" lvl="0" marL="0" rtl="0" algn="l">
                <a:spcBef>
                  <a:spcPts val="0"/>
                </a:spcBef>
                <a:spcAft>
                  <a:spcPts val="0"/>
                </a:spcAft>
                <a:buNone/>
              </a:pPr>
              <a:r>
                <a:rPr lang="pt-BR">
                  <a:latin typeface="Roboto Mono"/>
                  <a:ea typeface="Roboto Mono"/>
                  <a:cs typeface="Roboto Mono"/>
                  <a:sym typeface="Roboto Mono"/>
                </a:rPr>
                <a:t>    	</a:t>
              </a:r>
              <a:r>
                <a:rPr lang="pt-BR">
                  <a:solidFill>
                    <a:srgbClr val="572000"/>
                  </a:solidFill>
                  <a:latin typeface="Roboto Mono"/>
                  <a:ea typeface="Roboto Mono"/>
                  <a:cs typeface="Roboto Mono"/>
                  <a:sym typeface="Roboto Mono"/>
                </a:rPr>
                <a:t>backgroundColor</a:t>
              </a:r>
              <a:r>
                <a:rPr lang="pt-BR">
                  <a:latin typeface="Roboto Mono"/>
                  <a:ea typeface="Roboto Mono"/>
                  <a:cs typeface="Roboto Mono"/>
                  <a:sym typeface="Roboto Mono"/>
                </a:rPr>
                <a:t>: </a:t>
              </a:r>
              <a:r>
                <a:rPr lang="pt-BR">
                  <a:solidFill>
                    <a:srgbClr val="A01010"/>
                  </a:solidFill>
                  <a:latin typeface="Roboto Mono"/>
                  <a:ea typeface="Roboto Mono"/>
                  <a:cs typeface="Roboto Mono"/>
                  <a:sym typeface="Roboto Mono"/>
                </a:rPr>
                <a:t>"#444"</a:t>
              </a:r>
              <a:r>
                <a:rPr lang="pt-BR">
                  <a:latin typeface="Roboto Mono"/>
                  <a:ea typeface="Roboto Mono"/>
                  <a:cs typeface="Roboto Mono"/>
                  <a:sym typeface="Roboto Mono"/>
                </a:rPr>
                <a:t>,</a:t>
              </a:r>
              <a:endParaRPr>
                <a:latin typeface="Roboto Mono"/>
                <a:ea typeface="Roboto Mono"/>
                <a:cs typeface="Roboto Mono"/>
                <a:sym typeface="Roboto Mono"/>
              </a:endParaRPr>
            </a:p>
            <a:p>
              <a:pPr indent="0" lvl="0" marL="0" rtl="0" algn="l">
                <a:spcBef>
                  <a:spcPts val="0"/>
                </a:spcBef>
                <a:spcAft>
                  <a:spcPts val="0"/>
                </a:spcAft>
                <a:buNone/>
              </a:pPr>
              <a:r>
                <a:rPr lang="pt-BR">
                  <a:latin typeface="Roboto Mono"/>
                  <a:ea typeface="Roboto Mono"/>
                  <a:cs typeface="Roboto Mono"/>
                  <a:sym typeface="Roboto Mono"/>
                </a:rPr>
                <a:t>    	</a:t>
              </a:r>
              <a:r>
                <a:rPr lang="pt-BR">
                  <a:solidFill>
                    <a:srgbClr val="572000"/>
                  </a:solidFill>
                  <a:latin typeface="Roboto Mono"/>
                  <a:ea typeface="Roboto Mono"/>
                  <a:cs typeface="Roboto Mono"/>
                  <a:sym typeface="Roboto Mono"/>
                </a:rPr>
                <a:t>padding</a:t>
              </a:r>
              <a:r>
                <a:rPr lang="pt-BR">
                  <a:latin typeface="Roboto Mono"/>
                  <a:ea typeface="Roboto Mono"/>
                  <a:cs typeface="Roboto Mono"/>
                  <a:sym typeface="Roboto Mono"/>
                </a:rPr>
                <a:t>: </a:t>
              </a:r>
              <a:r>
                <a:rPr lang="pt-BR">
                  <a:solidFill>
                    <a:srgbClr val="A01010"/>
                  </a:solidFill>
                  <a:latin typeface="Roboto Mono"/>
                  <a:ea typeface="Roboto Mono"/>
                  <a:cs typeface="Roboto Mono"/>
                  <a:sym typeface="Roboto Mono"/>
                </a:rPr>
                <a:t>"10px"</a:t>
              </a:r>
              <a:r>
                <a:rPr lang="pt-BR">
                  <a:latin typeface="Roboto Mono"/>
                  <a:ea typeface="Roboto Mono"/>
                  <a:cs typeface="Roboto Mono"/>
                  <a:sym typeface="Roboto Mono"/>
                </a:rPr>
                <a:t>,</a:t>
              </a:r>
              <a:endParaRPr>
                <a:latin typeface="Roboto Mono"/>
                <a:ea typeface="Roboto Mono"/>
                <a:cs typeface="Roboto Mono"/>
                <a:sym typeface="Roboto Mono"/>
              </a:endParaRPr>
            </a:p>
            <a:p>
              <a:pPr indent="457200" lvl="0" marL="0" rtl="0" algn="l">
                <a:spcBef>
                  <a:spcPts val="0"/>
                </a:spcBef>
                <a:spcAft>
                  <a:spcPts val="0"/>
                </a:spcAft>
                <a:buNone/>
              </a:pPr>
              <a:r>
                <a:rPr lang="pt-BR">
                  <a:solidFill>
                    <a:srgbClr val="572000"/>
                  </a:solidFill>
                  <a:latin typeface="Roboto Mono"/>
                  <a:ea typeface="Roboto Mono"/>
                  <a:cs typeface="Roboto Mono"/>
                  <a:sym typeface="Roboto Mono"/>
                </a:rPr>
                <a:t>minHeight</a:t>
              </a:r>
              <a:r>
                <a:rPr lang="pt-BR">
                  <a:latin typeface="Roboto Mono"/>
                  <a:ea typeface="Roboto Mono"/>
                  <a:cs typeface="Roboto Mono"/>
                  <a:sym typeface="Roboto Mono"/>
                </a:rPr>
                <a:t>: </a:t>
              </a:r>
              <a:r>
                <a:rPr lang="pt-BR">
                  <a:solidFill>
                    <a:srgbClr val="A01010"/>
                  </a:solidFill>
                  <a:latin typeface="Roboto Mono"/>
                  <a:ea typeface="Roboto Mono"/>
                  <a:cs typeface="Roboto Mono"/>
                  <a:sym typeface="Roboto Mono"/>
                </a:rPr>
                <a:t>"calc(100vh - 50px)"</a:t>
              </a:r>
              <a:r>
                <a:rPr lang="pt-BR">
                  <a:latin typeface="Roboto Mono"/>
                  <a:ea typeface="Roboto Mono"/>
                  <a:cs typeface="Roboto Mono"/>
                  <a:sym typeface="Roboto Mono"/>
                </a:rPr>
                <a:t>,</a:t>
              </a:r>
              <a:endParaRPr>
                <a:latin typeface="Roboto Mono"/>
                <a:ea typeface="Roboto Mono"/>
                <a:cs typeface="Roboto Mono"/>
                <a:sym typeface="Roboto Mono"/>
              </a:endParaRPr>
            </a:p>
            <a:p>
              <a:pPr indent="457200" lvl="0" marL="0" rtl="0" algn="l">
                <a:spcBef>
                  <a:spcPts val="0"/>
                </a:spcBef>
                <a:spcAft>
                  <a:spcPts val="0"/>
                </a:spcAft>
                <a:buNone/>
              </a:pPr>
              <a:r>
                <a:rPr lang="pt-BR">
                  <a:solidFill>
                    <a:srgbClr val="572000"/>
                  </a:solidFill>
                  <a:latin typeface="Roboto Mono"/>
                  <a:ea typeface="Roboto Mono"/>
                  <a:cs typeface="Roboto Mono"/>
                  <a:sym typeface="Roboto Mono"/>
                </a:rPr>
                <a:t>boxSizing</a:t>
              </a:r>
              <a:r>
                <a:rPr lang="pt-BR">
                  <a:latin typeface="Roboto Mono"/>
                  <a:ea typeface="Roboto Mono"/>
                  <a:cs typeface="Roboto Mono"/>
                  <a:sym typeface="Roboto Mono"/>
                </a:rPr>
                <a:t>: </a:t>
              </a:r>
              <a:r>
                <a:rPr lang="pt-BR">
                  <a:solidFill>
                    <a:srgbClr val="A01010"/>
                  </a:solidFill>
                  <a:latin typeface="Roboto Mono"/>
                  <a:ea typeface="Roboto Mono"/>
                  <a:cs typeface="Roboto Mono"/>
                  <a:sym typeface="Roboto Mono"/>
                </a:rPr>
                <a:t>"border-box"</a:t>
              </a:r>
              <a:r>
                <a:rPr lang="pt-BR">
                  <a:latin typeface="Roboto Mono"/>
                  <a:ea typeface="Roboto Mono"/>
                  <a:cs typeface="Roboto Mono"/>
                  <a:sym typeface="Roboto Mono"/>
                </a:rPr>
                <a:t>,</a:t>
              </a:r>
              <a:endParaRPr>
                <a:latin typeface="Roboto Mono"/>
                <a:ea typeface="Roboto Mono"/>
                <a:cs typeface="Roboto Mono"/>
                <a:sym typeface="Roboto Mono"/>
              </a:endParaRPr>
            </a:p>
            <a:p>
              <a:pPr indent="0" lvl="0" marL="0" rtl="0" algn="l">
                <a:spcBef>
                  <a:spcPts val="0"/>
                </a:spcBef>
                <a:spcAft>
                  <a:spcPts val="0"/>
                </a:spcAft>
                <a:buNone/>
              </a:pPr>
              <a:r>
                <a:rPr lang="pt-BR">
                  <a:latin typeface="Roboto Mono"/>
                  <a:ea typeface="Roboto Mono"/>
                  <a:cs typeface="Roboto Mono"/>
                  <a:sym typeface="Roboto Mono"/>
                </a:rPr>
                <a:t>  };</a:t>
              </a:r>
              <a:endParaRPr>
                <a:latin typeface="Roboto Mono"/>
                <a:ea typeface="Roboto Mono"/>
                <a:cs typeface="Roboto Mono"/>
                <a:sym typeface="Roboto Mono"/>
              </a:endParaRPr>
            </a:p>
            <a:p>
              <a:pPr indent="0" lvl="0" marL="0" rtl="0" algn="l">
                <a:spcBef>
                  <a:spcPts val="0"/>
                </a:spcBef>
                <a:spcAft>
                  <a:spcPts val="0"/>
                </a:spcAft>
                <a:buNone/>
              </a:pPr>
              <a:r>
                <a:t/>
              </a:r>
              <a:endParaRPr>
                <a:latin typeface="Roboto Mono"/>
                <a:ea typeface="Roboto Mono"/>
                <a:cs typeface="Roboto Mono"/>
                <a:sym typeface="Roboto Mono"/>
              </a:endParaRPr>
            </a:p>
            <a:p>
              <a:pPr indent="0" lvl="0" marL="0" rtl="0" algn="l">
                <a:spcBef>
                  <a:spcPts val="0"/>
                </a:spcBef>
                <a:spcAft>
                  <a:spcPts val="0"/>
                </a:spcAft>
                <a:buNone/>
              </a:pPr>
              <a:r>
                <a:rPr lang="pt-BR">
                  <a:latin typeface="Roboto Mono"/>
                  <a:ea typeface="Roboto Mono"/>
                  <a:cs typeface="Roboto Mono"/>
                  <a:sym typeface="Roboto Mono"/>
                </a:rPr>
                <a:t>  </a:t>
              </a:r>
              <a:r>
                <a:rPr b="1" lang="pt-BR">
                  <a:solidFill>
                    <a:srgbClr val="700080"/>
                  </a:solidFill>
                  <a:latin typeface="Roboto Mono"/>
                  <a:ea typeface="Roboto Mono"/>
                  <a:cs typeface="Roboto Mono"/>
                  <a:sym typeface="Roboto Mono"/>
                </a:rPr>
                <a:t>return</a:t>
              </a:r>
              <a:r>
                <a:rPr lang="pt-BR">
                  <a:latin typeface="Roboto Mono"/>
                  <a:ea typeface="Roboto Mono"/>
                  <a:cs typeface="Roboto Mono"/>
                  <a:sym typeface="Roboto Mono"/>
                </a:rPr>
                <a:t> &lt;</a:t>
              </a:r>
              <a:r>
                <a:rPr lang="pt-BR">
                  <a:solidFill>
                    <a:srgbClr val="107000"/>
                  </a:solidFill>
                  <a:latin typeface="Roboto Mono"/>
                  <a:ea typeface="Roboto Mono"/>
                  <a:cs typeface="Roboto Mono"/>
                  <a:sym typeface="Roboto Mono"/>
                </a:rPr>
                <a:t>main</a:t>
              </a:r>
              <a:r>
                <a:rPr lang="pt-BR">
                  <a:latin typeface="Roboto Mono"/>
                  <a:ea typeface="Roboto Mono"/>
                  <a:cs typeface="Roboto Mono"/>
                  <a:sym typeface="Roboto Mono"/>
                </a:rPr>
                <a:t> </a:t>
              </a:r>
              <a:r>
                <a:rPr lang="pt-BR">
                  <a:solidFill>
                    <a:srgbClr val="0000C0"/>
                  </a:solidFill>
                  <a:latin typeface="Roboto Mono"/>
                  <a:ea typeface="Roboto Mono"/>
                  <a:cs typeface="Roboto Mono"/>
                  <a:sym typeface="Roboto Mono"/>
                </a:rPr>
                <a:t>style</a:t>
              </a:r>
              <a:r>
                <a:rPr lang="pt-BR">
                  <a:latin typeface="Roboto Mono"/>
                  <a:ea typeface="Roboto Mono"/>
                  <a:cs typeface="Roboto Mono"/>
                  <a:sym typeface="Roboto Mono"/>
                </a:rPr>
                <a:t>={</a:t>
              </a:r>
              <a:r>
                <a:rPr lang="pt-BR">
                  <a:solidFill>
                    <a:srgbClr val="1AB1CD"/>
                  </a:solidFill>
                  <a:latin typeface="Roboto Mono"/>
                  <a:ea typeface="Roboto Mono"/>
                  <a:cs typeface="Roboto Mono"/>
                  <a:sym typeface="Roboto Mono"/>
                </a:rPr>
                <a:t>mainStyle</a:t>
              </a:r>
              <a:r>
                <a:rPr lang="pt-BR">
                  <a:latin typeface="Roboto Mono"/>
                  <a:ea typeface="Roboto Mono"/>
                  <a:cs typeface="Roboto Mono"/>
                  <a:sym typeface="Roboto Mono"/>
                </a:rPr>
                <a:t>}&gt;{</a:t>
              </a:r>
              <a:r>
                <a:rPr lang="pt-BR">
                  <a:solidFill>
                    <a:srgbClr val="1AB1CD"/>
                  </a:solidFill>
                  <a:latin typeface="Roboto Mono"/>
                  <a:ea typeface="Roboto Mono"/>
                  <a:cs typeface="Roboto Mono"/>
                  <a:sym typeface="Roboto Mono"/>
                </a:rPr>
                <a:t>children</a:t>
              </a:r>
              <a:r>
                <a:rPr lang="pt-BR">
                  <a:latin typeface="Roboto Mono"/>
                  <a:ea typeface="Roboto Mono"/>
                  <a:cs typeface="Roboto Mono"/>
                  <a:sym typeface="Roboto Mono"/>
                </a:rPr>
                <a:t>}&lt;/</a:t>
              </a:r>
              <a:r>
                <a:rPr lang="pt-BR">
                  <a:solidFill>
                    <a:srgbClr val="107000"/>
                  </a:solidFill>
                  <a:latin typeface="Roboto Mono"/>
                  <a:ea typeface="Roboto Mono"/>
                  <a:cs typeface="Roboto Mono"/>
                  <a:sym typeface="Roboto Mono"/>
                </a:rPr>
                <a:t>main</a:t>
              </a:r>
              <a:r>
                <a:rPr lang="pt-BR">
                  <a:latin typeface="Roboto Mono"/>
                  <a:ea typeface="Roboto Mono"/>
                  <a:cs typeface="Roboto Mono"/>
                  <a:sym typeface="Roboto Mono"/>
                </a:rPr>
                <a:t>&gt;;</a:t>
              </a:r>
              <a:endParaRPr>
                <a:latin typeface="Roboto Mono"/>
                <a:ea typeface="Roboto Mono"/>
                <a:cs typeface="Roboto Mono"/>
                <a:sym typeface="Roboto Mono"/>
              </a:endParaRPr>
            </a:p>
            <a:p>
              <a:pPr indent="0" lvl="0" marL="0" rtl="0" algn="l">
                <a:spcBef>
                  <a:spcPts val="0"/>
                </a:spcBef>
                <a:spcAft>
                  <a:spcPts val="0"/>
                </a:spcAft>
                <a:buNone/>
              </a:pPr>
              <a:r>
                <a:rPr lang="pt-BR">
                  <a:latin typeface="Roboto Mono"/>
                  <a:ea typeface="Roboto Mono"/>
                  <a:cs typeface="Roboto Mono"/>
                  <a:sym typeface="Roboto Mono"/>
                </a:rPr>
                <a:t>}</a:t>
              </a:r>
              <a:endParaRPr>
                <a:latin typeface="Roboto Mono"/>
                <a:ea typeface="Roboto Mono"/>
                <a:cs typeface="Roboto Mono"/>
                <a:sym typeface="Roboto Mono"/>
              </a:endParaRPr>
            </a:p>
          </p:txBody>
        </p:sp>
      </p:grpSp>
      <p:sp>
        <p:nvSpPr>
          <p:cNvPr id="585" name="Google Shape;585;p38"/>
          <p:cNvSpPr/>
          <p:nvPr/>
        </p:nvSpPr>
        <p:spPr>
          <a:xfrm>
            <a:off x="1979675" y="5296475"/>
            <a:ext cx="6081000" cy="1355700"/>
          </a:xfrm>
          <a:prstGeom prst="roundRect">
            <a:avLst>
              <a:gd fmla="val 45305" name="adj"/>
            </a:avLst>
          </a:prstGeom>
          <a:gradFill>
            <a:gsLst>
              <a:gs pos="0">
                <a:srgbClr val="FF6600"/>
              </a:gs>
              <a:gs pos="100000">
                <a:srgbClr val="FF3E03"/>
              </a:gs>
            </a:gsLst>
            <a:lin ang="13500032" scaled="0"/>
          </a:gradFill>
          <a:ln>
            <a:noFill/>
          </a:ln>
        </p:spPr>
        <p:txBody>
          <a:bodyPr anchorCtr="0" anchor="ctr" bIns="91425" lIns="91425" spcFirstLastPara="1" rIns="91425" wrap="square" tIns="91425">
            <a:noAutofit/>
          </a:bodyPr>
          <a:lstStyle/>
          <a:p>
            <a:pPr indent="0" lvl="0" marL="0" marR="0" rtl="0" algn="l">
              <a:lnSpc>
                <a:spcPct val="115000"/>
              </a:lnSpc>
              <a:spcBef>
                <a:spcPts val="0"/>
              </a:spcBef>
              <a:spcAft>
                <a:spcPts val="0"/>
              </a:spcAft>
              <a:buClr>
                <a:srgbClr val="1A9988"/>
              </a:buClr>
              <a:buSzPts val="1100"/>
              <a:buFont typeface="Arial"/>
              <a:buNone/>
            </a:pPr>
            <a:r>
              <a:rPr b="1" lang="pt-BR" sz="1600">
                <a:solidFill>
                  <a:srgbClr val="FFFFFF"/>
                </a:solidFill>
                <a:latin typeface="Barlow Semi Condensed"/>
                <a:ea typeface="Barlow Semi Condensed"/>
                <a:cs typeface="Barlow Semi Condensed"/>
                <a:sym typeface="Barlow Semi Condensed"/>
              </a:rPr>
              <a:t>Dica:</a:t>
            </a:r>
            <a:endParaRPr>
              <a:solidFill>
                <a:srgbClr val="FFFFFF"/>
              </a:solidFill>
              <a:latin typeface="Barlow"/>
              <a:ea typeface="Barlow"/>
              <a:cs typeface="Barlow"/>
              <a:sym typeface="Barlow"/>
            </a:endParaRPr>
          </a:p>
          <a:p>
            <a:pPr indent="0" lvl="0" marL="0" marR="0" rtl="0" algn="l">
              <a:lnSpc>
                <a:spcPct val="100000"/>
              </a:lnSpc>
              <a:spcBef>
                <a:spcPts val="0"/>
              </a:spcBef>
              <a:spcAft>
                <a:spcPts val="0"/>
              </a:spcAft>
              <a:buNone/>
            </a:pPr>
            <a:r>
              <a:rPr lang="pt-BR">
                <a:solidFill>
                  <a:srgbClr val="FFFFFF"/>
                </a:solidFill>
                <a:latin typeface="Barlow"/>
                <a:ea typeface="Barlow"/>
                <a:cs typeface="Barlow"/>
                <a:sym typeface="Barlow"/>
              </a:rPr>
              <a:t>Como mencionado na aula de CSS, podemos usar a funç</a:t>
            </a:r>
            <a:r>
              <a:rPr lang="pt-BR">
                <a:solidFill>
                  <a:srgbClr val="FFFFFF"/>
                </a:solidFill>
                <a:latin typeface="Barlow"/>
                <a:ea typeface="Barlow"/>
                <a:cs typeface="Barlow"/>
                <a:sym typeface="Barlow"/>
              </a:rPr>
              <a:t>ão calc() para fazer </a:t>
            </a:r>
            <a:r>
              <a:rPr lang="pt-BR">
                <a:solidFill>
                  <a:srgbClr val="FFFFFF"/>
                </a:solidFill>
                <a:latin typeface="Barlow"/>
                <a:ea typeface="Barlow"/>
                <a:cs typeface="Barlow"/>
                <a:sym typeface="Barlow"/>
              </a:rPr>
              <a:t>cálculos</a:t>
            </a:r>
            <a:r>
              <a:rPr lang="pt-BR">
                <a:solidFill>
                  <a:srgbClr val="FFFFFF"/>
                </a:solidFill>
                <a:latin typeface="Barlow"/>
                <a:ea typeface="Barlow"/>
                <a:cs typeface="Barlow"/>
                <a:sym typeface="Barlow"/>
              </a:rPr>
              <a:t> envolvendo valores dinâmicos.</a:t>
            </a:r>
            <a:endParaRPr sz="1600">
              <a:solidFill>
                <a:srgbClr val="FFFFFF"/>
              </a:solidFill>
              <a:latin typeface="Barlow"/>
              <a:ea typeface="Barlow"/>
              <a:cs typeface="Barlow"/>
              <a:sym typeface="Barlow"/>
            </a:endParaRPr>
          </a:p>
        </p:txBody>
      </p:sp>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accent3"/>
        </a:solidFill>
      </p:bgPr>
    </p:bg>
    <p:spTree>
      <p:nvGrpSpPr>
        <p:cNvPr id="102" name="Shape 102"/>
        <p:cNvGrpSpPr/>
        <p:nvPr/>
      </p:nvGrpSpPr>
      <p:grpSpPr>
        <a:xfrm>
          <a:off x="0" y="0"/>
          <a:ext cx="0" cy="0"/>
          <a:chOff x="0" y="0"/>
          <a:chExt cx="0" cy="0"/>
        </a:xfrm>
      </p:grpSpPr>
      <p:sp>
        <p:nvSpPr>
          <p:cNvPr id="103" name="Google Shape;103;p12"/>
          <p:cNvSpPr txBox="1"/>
          <p:nvPr/>
        </p:nvSpPr>
        <p:spPr>
          <a:xfrm>
            <a:off x="309625" y="282525"/>
            <a:ext cx="7803900" cy="1116600"/>
          </a:xfrm>
          <a:prstGeom prst="rect">
            <a:avLst/>
          </a:prstGeom>
          <a:noFill/>
          <a:ln>
            <a:noFill/>
          </a:ln>
        </p:spPr>
        <p:txBody>
          <a:bodyPr anchorCtr="0" anchor="t" bIns="91425" lIns="91425" spcFirstLastPara="1" rIns="91425" wrap="square" tIns="91425">
            <a:noAutofit/>
          </a:bodyPr>
          <a:lstStyle/>
          <a:p>
            <a:pPr indent="0" lvl="0" marL="457200" marR="0" rtl="0" algn="l">
              <a:lnSpc>
                <a:spcPct val="90000"/>
              </a:lnSpc>
              <a:spcBef>
                <a:spcPts val="0"/>
              </a:spcBef>
              <a:spcAft>
                <a:spcPts val="0"/>
              </a:spcAft>
              <a:buClr>
                <a:srgbClr val="000000"/>
              </a:buClr>
              <a:buSzPts val="4500"/>
              <a:buFont typeface="Arial"/>
              <a:buNone/>
            </a:pPr>
            <a:r>
              <a:rPr b="1" i="0" lang="pt-BR" sz="4500" u="none" cap="none" strike="noStrike">
                <a:solidFill>
                  <a:schemeClr val="dk1"/>
                </a:solidFill>
                <a:latin typeface="Barlow Condensed"/>
                <a:ea typeface="Barlow Condensed"/>
                <a:cs typeface="Barlow Condensed"/>
                <a:sym typeface="Barlow Condensed"/>
              </a:rPr>
              <a:t>O que veremos </a:t>
            </a:r>
            <a:r>
              <a:rPr b="1" lang="pt-BR" sz="4500">
                <a:solidFill>
                  <a:schemeClr val="dk1"/>
                </a:solidFill>
                <a:latin typeface="Barlow Condensed"/>
                <a:ea typeface="Barlow Condensed"/>
                <a:cs typeface="Barlow Condensed"/>
                <a:sym typeface="Barlow Condensed"/>
              </a:rPr>
              <a:t>neste módulo</a:t>
            </a:r>
            <a:r>
              <a:rPr b="1" i="0" lang="pt-BR" sz="4500" u="none" cap="none" strike="noStrike">
                <a:solidFill>
                  <a:schemeClr val="dk1"/>
                </a:solidFill>
                <a:latin typeface="Barlow Condensed"/>
                <a:ea typeface="Barlow Condensed"/>
                <a:cs typeface="Barlow Condensed"/>
                <a:sym typeface="Barlow Condensed"/>
              </a:rPr>
              <a:t>?</a:t>
            </a:r>
            <a:endParaRPr b="0" i="0" sz="3000" u="none" cap="none" strike="noStrike">
              <a:solidFill>
                <a:schemeClr val="dk1"/>
              </a:solidFill>
              <a:latin typeface="Barlow ExtraBold"/>
              <a:ea typeface="Barlow ExtraBold"/>
              <a:cs typeface="Barlow ExtraBold"/>
              <a:sym typeface="Barlow ExtraBold"/>
            </a:endParaRPr>
          </a:p>
        </p:txBody>
      </p:sp>
      <p:sp>
        <p:nvSpPr>
          <p:cNvPr id="104" name="Google Shape;104;p12"/>
          <p:cNvSpPr txBox="1"/>
          <p:nvPr/>
        </p:nvSpPr>
        <p:spPr>
          <a:xfrm>
            <a:off x="686475" y="1128925"/>
            <a:ext cx="6797700" cy="5260800"/>
          </a:xfrm>
          <a:prstGeom prst="rect">
            <a:avLst/>
          </a:prstGeom>
          <a:noFill/>
          <a:ln>
            <a:noFill/>
          </a:ln>
        </p:spPr>
        <p:txBody>
          <a:bodyPr anchorCtr="0" anchor="t" bIns="91425" lIns="91425" spcFirstLastPara="1" rIns="91425" wrap="square" tIns="91425">
            <a:noAutofit/>
          </a:bodyPr>
          <a:lstStyle/>
          <a:p>
            <a:pPr indent="-342900" lvl="0" marL="457200" rtl="0" algn="l">
              <a:lnSpc>
                <a:spcPct val="150000"/>
              </a:lnSpc>
              <a:spcBef>
                <a:spcPts val="0"/>
              </a:spcBef>
              <a:spcAft>
                <a:spcPts val="0"/>
              </a:spcAft>
              <a:buClr>
                <a:schemeClr val="accent6"/>
              </a:buClr>
              <a:buSzPts val="1800"/>
              <a:buFont typeface="Barlow SemiBold"/>
              <a:buChar char="●"/>
            </a:pPr>
            <a:r>
              <a:rPr lang="pt-BR" sz="1800">
                <a:solidFill>
                  <a:schemeClr val="accent6"/>
                </a:solidFill>
                <a:latin typeface="Barlow SemiBold"/>
                <a:ea typeface="Barlow SemiBold"/>
                <a:cs typeface="Barlow SemiBold"/>
                <a:sym typeface="Barlow SemiBold"/>
              </a:rPr>
              <a:t>Aula 01 - Conceitos Básicos de HTML</a:t>
            </a:r>
            <a:endParaRPr sz="1800">
              <a:solidFill>
                <a:schemeClr val="accent6"/>
              </a:solidFill>
              <a:latin typeface="Barlow SemiBold"/>
              <a:ea typeface="Barlow SemiBold"/>
              <a:cs typeface="Barlow SemiBold"/>
              <a:sym typeface="Barlow SemiBold"/>
            </a:endParaRPr>
          </a:p>
          <a:p>
            <a:pPr indent="-342900" lvl="0" marL="457200" rtl="0" algn="l">
              <a:lnSpc>
                <a:spcPct val="150000"/>
              </a:lnSpc>
              <a:spcBef>
                <a:spcPts val="0"/>
              </a:spcBef>
              <a:spcAft>
                <a:spcPts val="0"/>
              </a:spcAft>
              <a:buClr>
                <a:schemeClr val="accent6"/>
              </a:buClr>
              <a:buSzPts val="1800"/>
              <a:buFont typeface="Barlow SemiBold"/>
              <a:buChar char="●"/>
            </a:pPr>
            <a:r>
              <a:rPr lang="pt-BR" sz="1800">
                <a:solidFill>
                  <a:schemeClr val="accent6"/>
                </a:solidFill>
                <a:latin typeface="Barlow SemiBold"/>
                <a:ea typeface="Barlow SemiBold"/>
                <a:cs typeface="Barlow SemiBold"/>
                <a:sym typeface="Barlow SemiBold"/>
              </a:rPr>
              <a:t>Aula 02 - Conceitos Básicos de CSS</a:t>
            </a:r>
            <a:endParaRPr sz="1800">
              <a:solidFill>
                <a:schemeClr val="accent6"/>
              </a:solidFill>
              <a:latin typeface="Barlow SemiBold"/>
              <a:ea typeface="Barlow SemiBold"/>
              <a:cs typeface="Barlow SemiBold"/>
              <a:sym typeface="Barlow SemiBold"/>
            </a:endParaRPr>
          </a:p>
          <a:p>
            <a:pPr indent="-342900" lvl="0" marL="457200" rtl="0" algn="l">
              <a:lnSpc>
                <a:spcPct val="150000"/>
              </a:lnSpc>
              <a:spcBef>
                <a:spcPts val="0"/>
              </a:spcBef>
              <a:spcAft>
                <a:spcPts val="0"/>
              </a:spcAft>
              <a:buClr>
                <a:schemeClr val="accent6"/>
              </a:buClr>
              <a:buSzPts val="1800"/>
              <a:buFont typeface="Barlow SemiBold"/>
              <a:buChar char="●"/>
            </a:pPr>
            <a:r>
              <a:rPr lang="pt-BR" sz="1800">
                <a:solidFill>
                  <a:schemeClr val="accent6"/>
                </a:solidFill>
                <a:latin typeface="Barlow SemiBold"/>
                <a:ea typeface="Barlow SemiBold"/>
                <a:cs typeface="Barlow SemiBold"/>
                <a:sym typeface="Barlow SemiBold"/>
              </a:rPr>
              <a:t>Aula 03 - Introdução ao JavaScript</a:t>
            </a:r>
            <a:endParaRPr sz="1800">
              <a:solidFill>
                <a:schemeClr val="accent6"/>
              </a:solidFill>
              <a:latin typeface="Barlow SemiBold"/>
              <a:ea typeface="Barlow SemiBold"/>
              <a:cs typeface="Barlow SemiBold"/>
              <a:sym typeface="Barlow SemiBold"/>
            </a:endParaRPr>
          </a:p>
          <a:p>
            <a:pPr indent="-342900" lvl="0" marL="457200" rtl="0" algn="l">
              <a:lnSpc>
                <a:spcPct val="150000"/>
              </a:lnSpc>
              <a:spcBef>
                <a:spcPts val="0"/>
              </a:spcBef>
              <a:spcAft>
                <a:spcPts val="0"/>
              </a:spcAft>
              <a:buClr>
                <a:schemeClr val="accent6"/>
              </a:buClr>
              <a:buSzPts val="1800"/>
              <a:buFont typeface="Barlow SemiBold"/>
              <a:buChar char="●"/>
            </a:pPr>
            <a:r>
              <a:rPr lang="pt-BR" sz="1800">
                <a:solidFill>
                  <a:schemeClr val="accent6"/>
                </a:solidFill>
                <a:latin typeface="Barlow SemiBold"/>
                <a:ea typeface="Barlow SemiBold"/>
                <a:cs typeface="Barlow SemiBold"/>
                <a:sym typeface="Barlow SemiBold"/>
              </a:rPr>
              <a:t>Aula 04 - Funções em JavaScript</a:t>
            </a:r>
            <a:endParaRPr sz="1800">
              <a:solidFill>
                <a:schemeClr val="accent6"/>
              </a:solidFill>
              <a:latin typeface="Barlow SemiBold"/>
              <a:ea typeface="Barlow SemiBold"/>
              <a:cs typeface="Barlow SemiBold"/>
              <a:sym typeface="Barlow SemiBold"/>
            </a:endParaRPr>
          </a:p>
          <a:p>
            <a:pPr indent="-342900" lvl="0" marL="457200" rtl="0" algn="l">
              <a:lnSpc>
                <a:spcPct val="150000"/>
              </a:lnSpc>
              <a:spcBef>
                <a:spcPts val="0"/>
              </a:spcBef>
              <a:spcAft>
                <a:spcPts val="0"/>
              </a:spcAft>
              <a:buClr>
                <a:schemeClr val="accent6"/>
              </a:buClr>
              <a:buSzPts val="1800"/>
              <a:buFont typeface="Barlow SemiBold"/>
              <a:buChar char="●"/>
            </a:pPr>
            <a:r>
              <a:rPr lang="pt-BR" sz="1800">
                <a:solidFill>
                  <a:schemeClr val="accent6"/>
                </a:solidFill>
                <a:latin typeface="Barlow SemiBold"/>
                <a:ea typeface="Barlow SemiBold"/>
                <a:cs typeface="Barlow SemiBold"/>
                <a:sym typeface="Barlow SemiBold"/>
              </a:rPr>
              <a:t>Aula 05 - Introdução ao React - parte 01</a:t>
            </a:r>
            <a:endParaRPr sz="1800">
              <a:solidFill>
                <a:schemeClr val="accent6"/>
              </a:solidFill>
              <a:latin typeface="Barlow SemiBold"/>
              <a:ea typeface="Barlow SemiBold"/>
              <a:cs typeface="Barlow SemiBold"/>
              <a:sym typeface="Barlow SemiBold"/>
            </a:endParaRPr>
          </a:p>
          <a:p>
            <a:pPr indent="-342900" lvl="0" marL="457200" rtl="0" algn="l">
              <a:lnSpc>
                <a:spcPct val="150000"/>
              </a:lnSpc>
              <a:spcBef>
                <a:spcPts val="0"/>
              </a:spcBef>
              <a:spcAft>
                <a:spcPts val="0"/>
              </a:spcAft>
              <a:buClr>
                <a:schemeClr val="accent6"/>
              </a:buClr>
              <a:buSzPts val="1800"/>
              <a:buFont typeface="Barlow SemiBold"/>
              <a:buChar char="●"/>
            </a:pPr>
            <a:r>
              <a:rPr lang="pt-BR" sz="1800">
                <a:solidFill>
                  <a:schemeClr val="accent6"/>
                </a:solidFill>
                <a:latin typeface="Barlow SemiBold"/>
                <a:ea typeface="Barlow SemiBold"/>
                <a:cs typeface="Barlow SemiBold"/>
                <a:sym typeface="Barlow SemiBold"/>
              </a:rPr>
              <a:t>Aula 06 - Introdução ao React - parte 02</a:t>
            </a:r>
            <a:endParaRPr sz="1800">
              <a:solidFill>
                <a:schemeClr val="accent6"/>
              </a:solidFill>
              <a:latin typeface="Barlow SemiBold"/>
              <a:ea typeface="Barlow SemiBold"/>
              <a:cs typeface="Barlow SemiBold"/>
              <a:sym typeface="Barlow SemiBold"/>
            </a:endParaRPr>
          </a:p>
          <a:p>
            <a:pPr indent="-342900" lvl="0" marL="457200" rtl="0" algn="l">
              <a:lnSpc>
                <a:spcPct val="150000"/>
              </a:lnSpc>
              <a:spcBef>
                <a:spcPts val="0"/>
              </a:spcBef>
              <a:spcAft>
                <a:spcPts val="0"/>
              </a:spcAft>
              <a:buClr>
                <a:schemeClr val="accent6"/>
              </a:buClr>
              <a:buSzPts val="1800"/>
              <a:buFont typeface="Barlow SemiBold"/>
              <a:buChar char="●"/>
            </a:pPr>
            <a:r>
              <a:rPr lang="pt-BR" sz="1800">
                <a:solidFill>
                  <a:schemeClr val="accent6"/>
                </a:solidFill>
                <a:latin typeface="Barlow SemiBold"/>
                <a:ea typeface="Barlow SemiBold"/>
                <a:cs typeface="Barlow SemiBold"/>
                <a:sym typeface="Barlow SemiBold"/>
              </a:rPr>
              <a:t>Aula 07 - Introdução ao React - parte 03</a:t>
            </a:r>
            <a:endParaRPr sz="1800">
              <a:solidFill>
                <a:schemeClr val="accent6"/>
              </a:solidFill>
              <a:latin typeface="Barlow SemiBold"/>
              <a:ea typeface="Barlow SemiBold"/>
              <a:cs typeface="Barlow SemiBold"/>
              <a:sym typeface="Barlow SemiBold"/>
            </a:endParaRPr>
          </a:p>
          <a:p>
            <a:pPr indent="-342900" lvl="0" marL="457200" rtl="0" algn="l">
              <a:lnSpc>
                <a:spcPct val="150000"/>
              </a:lnSpc>
              <a:spcBef>
                <a:spcPts val="0"/>
              </a:spcBef>
              <a:spcAft>
                <a:spcPts val="0"/>
              </a:spcAft>
              <a:buClr>
                <a:schemeClr val="accent6"/>
              </a:buClr>
              <a:buSzPts val="1800"/>
              <a:buFont typeface="Barlow"/>
              <a:buChar char="➢"/>
            </a:pPr>
            <a:r>
              <a:rPr b="1" lang="pt-BR" sz="1800">
                <a:solidFill>
                  <a:schemeClr val="accent6"/>
                </a:solidFill>
                <a:latin typeface="Barlow"/>
                <a:ea typeface="Barlow"/>
                <a:cs typeface="Barlow"/>
                <a:sym typeface="Barlow"/>
              </a:rPr>
              <a:t>Aula 08 - Introdução ao React - parte 04</a:t>
            </a:r>
            <a:endParaRPr b="1" sz="1800">
              <a:solidFill>
                <a:schemeClr val="accent6"/>
              </a:solidFill>
              <a:latin typeface="Barlow"/>
              <a:ea typeface="Barlow"/>
              <a:cs typeface="Barlow"/>
              <a:sym typeface="Barlow"/>
            </a:endParaRPr>
          </a:p>
          <a:p>
            <a:pPr indent="-342900" lvl="0" marL="457200" rtl="0" algn="l">
              <a:lnSpc>
                <a:spcPct val="150000"/>
              </a:lnSpc>
              <a:spcBef>
                <a:spcPts val="0"/>
              </a:spcBef>
              <a:spcAft>
                <a:spcPts val="0"/>
              </a:spcAft>
              <a:buClr>
                <a:schemeClr val="accent6"/>
              </a:buClr>
              <a:buSzPts val="1800"/>
              <a:buFont typeface="Barlow SemiBold"/>
              <a:buChar char="●"/>
            </a:pPr>
            <a:r>
              <a:rPr lang="pt-BR" sz="1800">
                <a:solidFill>
                  <a:schemeClr val="accent6"/>
                </a:solidFill>
                <a:latin typeface="Barlow SemiBold"/>
                <a:ea typeface="Barlow SemiBold"/>
                <a:cs typeface="Barlow SemiBold"/>
                <a:sym typeface="Barlow SemiBold"/>
              </a:rPr>
              <a:t>Aula 09 - Introdução ao React Hooks</a:t>
            </a:r>
            <a:endParaRPr sz="1800">
              <a:solidFill>
                <a:schemeClr val="accent6"/>
              </a:solidFill>
              <a:latin typeface="Barlow SemiBold"/>
              <a:ea typeface="Barlow SemiBold"/>
              <a:cs typeface="Barlow SemiBold"/>
              <a:sym typeface="Barlow SemiBold"/>
            </a:endParaRPr>
          </a:p>
          <a:p>
            <a:pPr indent="-342900" lvl="0" marL="457200" rtl="0" algn="l">
              <a:lnSpc>
                <a:spcPct val="150000"/>
              </a:lnSpc>
              <a:spcBef>
                <a:spcPts val="0"/>
              </a:spcBef>
              <a:spcAft>
                <a:spcPts val="0"/>
              </a:spcAft>
              <a:buClr>
                <a:schemeClr val="accent6"/>
              </a:buClr>
              <a:buSzPts val="1800"/>
              <a:buFont typeface="Barlow SemiBold"/>
              <a:buChar char="●"/>
            </a:pPr>
            <a:r>
              <a:rPr lang="pt-BR" sz="1800">
                <a:solidFill>
                  <a:schemeClr val="accent6"/>
                </a:solidFill>
                <a:latin typeface="Barlow SemiBold"/>
                <a:ea typeface="Barlow SemiBold"/>
                <a:cs typeface="Barlow SemiBold"/>
                <a:sym typeface="Barlow SemiBold"/>
              </a:rPr>
              <a:t>Aula 10 - Introdução ao HTTP e consumo de APIs com Fetch </a:t>
            </a:r>
            <a:endParaRPr sz="1800">
              <a:solidFill>
                <a:schemeClr val="accent6"/>
              </a:solidFill>
              <a:latin typeface="Barlow SemiBold"/>
              <a:ea typeface="Barlow SemiBold"/>
              <a:cs typeface="Barlow SemiBold"/>
              <a:sym typeface="Barlow SemiBold"/>
            </a:endParaRPr>
          </a:p>
          <a:p>
            <a:pPr indent="-342900" lvl="0" marL="457200" rtl="0" algn="l">
              <a:lnSpc>
                <a:spcPct val="150000"/>
              </a:lnSpc>
              <a:spcBef>
                <a:spcPts val="0"/>
              </a:spcBef>
              <a:spcAft>
                <a:spcPts val="0"/>
              </a:spcAft>
              <a:buClr>
                <a:schemeClr val="accent6"/>
              </a:buClr>
              <a:buSzPts val="1800"/>
              <a:buFont typeface="Barlow SemiBold"/>
              <a:buChar char="●"/>
            </a:pPr>
            <a:r>
              <a:rPr lang="pt-BR" sz="1800">
                <a:solidFill>
                  <a:schemeClr val="accent6"/>
                </a:solidFill>
                <a:latin typeface="Barlow SemiBold"/>
                <a:ea typeface="Barlow SemiBold"/>
                <a:cs typeface="Barlow SemiBold"/>
                <a:sym typeface="Barlow SemiBold"/>
              </a:rPr>
              <a:t>Aula 11 - Desenvolvimento do Projeto Prático - Parte 01</a:t>
            </a:r>
            <a:endParaRPr sz="1800">
              <a:solidFill>
                <a:schemeClr val="accent6"/>
              </a:solidFill>
              <a:latin typeface="Barlow SemiBold"/>
              <a:ea typeface="Barlow SemiBold"/>
              <a:cs typeface="Barlow SemiBold"/>
              <a:sym typeface="Barlow SemiBold"/>
            </a:endParaRPr>
          </a:p>
          <a:p>
            <a:pPr indent="-342900" lvl="0" marL="457200" rtl="0" algn="l">
              <a:lnSpc>
                <a:spcPct val="150000"/>
              </a:lnSpc>
              <a:spcBef>
                <a:spcPts val="0"/>
              </a:spcBef>
              <a:spcAft>
                <a:spcPts val="0"/>
              </a:spcAft>
              <a:buClr>
                <a:schemeClr val="accent6"/>
              </a:buClr>
              <a:buSzPts val="1800"/>
              <a:buFont typeface="Barlow SemiBold"/>
              <a:buChar char="●"/>
            </a:pPr>
            <a:r>
              <a:rPr lang="pt-BR" sz="1800">
                <a:solidFill>
                  <a:schemeClr val="accent6"/>
                </a:solidFill>
                <a:latin typeface="Barlow SemiBold"/>
                <a:ea typeface="Barlow SemiBold"/>
                <a:cs typeface="Barlow SemiBold"/>
                <a:sym typeface="Barlow SemiBold"/>
              </a:rPr>
              <a:t>Aula 12 - Desenvolvimento do Projeto Prático - Parte 02</a:t>
            </a:r>
            <a:endParaRPr sz="1800">
              <a:solidFill>
                <a:schemeClr val="accent6"/>
              </a:solidFill>
              <a:latin typeface="Barlow SemiBold"/>
              <a:ea typeface="Barlow SemiBold"/>
              <a:cs typeface="Barlow SemiBold"/>
              <a:sym typeface="Barlow SemiBold"/>
            </a:endParaRPr>
          </a:p>
          <a:p>
            <a:pPr indent="0" lvl="0" marL="0" marR="0" rtl="0" algn="l">
              <a:lnSpc>
                <a:spcPct val="100000"/>
              </a:lnSpc>
              <a:spcBef>
                <a:spcPts val="0"/>
              </a:spcBef>
              <a:spcAft>
                <a:spcPts val="0"/>
              </a:spcAft>
              <a:buClr>
                <a:srgbClr val="000000"/>
              </a:buClr>
              <a:buSzPts val="2800"/>
              <a:buFont typeface="Arial"/>
              <a:buNone/>
            </a:pPr>
            <a:r>
              <a:t/>
            </a:r>
            <a:endParaRPr b="0" i="0" sz="1800" u="none" cap="none" strike="noStrike">
              <a:solidFill>
                <a:srgbClr val="F7F6E2"/>
              </a:solidFill>
              <a:latin typeface="Barlow ExtraBold"/>
              <a:ea typeface="Barlow ExtraBold"/>
              <a:cs typeface="Barlow ExtraBold"/>
              <a:sym typeface="Barlow ExtraBold"/>
            </a:endParaRPr>
          </a:p>
        </p:txBody>
      </p:sp>
      <p:grpSp>
        <p:nvGrpSpPr>
          <p:cNvPr id="105" name="Google Shape;105;p12"/>
          <p:cNvGrpSpPr/>
          <p:nvPr/>
        </p:nvGrpSpPr>
        <p:grpSpPr>
          <a:xfrm>
            <a:off x="8735250" y="-376950"/>
            <a:ext cx="3224150" cy="353150"/>
            <a:chOff x="8735250" y="156450"/>
            <a:chExt cx="3224150" cy="353150"/>
          </a:xfrm>
        </p:grpSpPr>
        <p:sp>
          <p:nvSpPr>
            <p:cNvPr id="106" name="Google Shape;106;p12"/>
            <p:cNvSpPr txBox="1"/>
            <p:nvPr/>
          </p:nvSpPr>
          <p:spPr>
            <a:xfrm>
              <a:off x="8735250" y="196825"/>
              <a:ext cx="2699400" cy="312300"/>
            </a:xfrm>
            <a:prstGeom prst="rect">
              <a:avLst/>
            </a:prstGeom>
            <a:noFill/>
            <a:ln>
              <a:noFill/>
            </a:ln>
          </p:spPr>
          <p:txBody>
            <a:bodyPr anchorCtr="0" anchor="t" bIns="68575" lIns="68575" spcFirstLastPara="1" rIns="68575" wrap="square" tIns="68575">
              <a:noAutofit/>
            </a:bodyPr>
            <a:lstStyle/>
            <a:p>
              <a:pPr indent="0" lvl="0" marL="0" marR="0" rtl="0" algn="ctr">
                <a:lnSpc>
                  <a:spcPct val="100000"/>
                </a:lnSpc>
                <a:spcBef>
                  <a:spcPts val="0"/>
                </a:spcBef>
                <a:spcAft>
                  <a:spcPts val="0"/>
                </a:spcAft>
                <a:buClr>
                  <a:srgbClr val="000000"/>
                </a:buClr>
                <a:buSzPts val="1100"/>
                <a:buFont typeface="Arial"/>
                <a:buNone/>
              </a:pPr>
              <a:r>
                <a:rPr b="0" i="1" lang="pt-BR" sz="900" u="none" cap="none" strike="noStrike">
                  <a:solidFill>
                    <a:srgbClr val="FBFAE6"/>
                  </a:solidFill>
                  <a:latin typeface="Barlow"/>
                  <a:ea typeface="Barlow"/>
                  <a:cs typeface="Barlow"/>
                  <a:sym typeface="Barlow"/>
                </a:rPr>
                <a:t>© CESAR School 2024 | Todos os Direitos Reservados </a:t>
              </a:r>
              <a:endParaRPr b="0" i="1" sz="900" u="none" cap="none" strike="noStrike">
                <a:solidFill>
                  <a:srgbClr val="FBFAE6"/>
                </a:solidFill>
                <a:latin typeface="Barlow"/>
                <a:ea typeface="Barlow"/>
                <a:cs typeface="Barlow"/>
                <a:sym typeface="Barlow"/>
              </a:endParaRPr>
            </a:p>
          </p:txBody>
        </p:sp>
        <p:pic>
          <p:nvPicPr>
            <p:cNvPr id="107" name="Google Shape;107;p12"/>
            <p:cNvPicPr preferRelativeResize="0"/>
            <p:nvPr/>
          </p:nvPicPr>
          <p:blipFill rotWithShape="1">
            <a:blip r:embed="rId3">
              <a:alphaModFix/>
            </a:blip>
            <a:srcRect b="0" l="0" r="0" t="0"/>
            <a:stretch/>
          </p:blipFill>
          <p:spPr>
            <a:xfrm>
              <a:off x="11562900" y="156450"/>
              <a:ext cx="396500" cy="353150"/>
            </a:xfrm>
            <a:prstGeom prst="rect">
              <a:avLst/>
            </a:prstGeom>
            <a:noFill/>
            <a:ln>
              <a:noFill/>
            </a:ln>
          </p:spPr>
        </p:pic>
      </p:grpSp>
      <p:sp>
        <p:nvSpPr>
          <p:cNvPr id="108" name="Google Shape;108;p12"/>
          <p:cNvSpPr/>
          <p:nvPr/>
        </p:nvSpPr>
        <p:spPr>
          <a:xfrm>
            <a:off x="8965036" y="1035775"/>
            <a:ext cx="1755000" cy="1755000"/>
          </a:xfrm>
          <a:prstGeom prst="blockArc">
            <a:avLst>
              <a:gd fmla="val 16177594" name="adj1"/>
              <a:gd fmla="val 163005" name="adj2"/>
              <a:gd fmla="val 18326" name="adj3"/>
            </a:avLst>
          </a:prstGeom>
          <a:solidFill>
            <a:schemeClr val="lt1"/>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09" name="Google Shape;109;p12"/>
          <p:cNvSpPr/>
          <p:nvPr/>
        </p:nvSpPr>
        <p:spPr>
          <a:xfrm rot="5400000">
            <a:off x="8962562" y="1061894"/>
            <a:ext cx="1755000" cy="1755000"/>
          </a:xfrm>
          <a:prstGeom prst="blockArc">
            <a:avLst>
              <a:gd fmla="val 16177594" name="adj1"/>
              <a:gd fmla="val 163005" name="adj2"/>
              <a:gd fmla="val 18326" name="adj3"/>
            </a:avLst>
          </a:prstGeom>
          <a:solidFill>
            <a:schemeClr val="lt1"/>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0" name="Google Shape;110;p12"/>
          <p:cNvSpPr/>
          <p:nvPr/>
        </p:nvSpPr>
        <p:spPr>
          <a:xfrm rot="10800000">
            <a:off x="8962562" y="1062073"/>
            <a:ext cx="1755000" cy="1755000"/>
          </a:xfrm>
          <a:prstGeom prst="blockArc">
            <a:avLst>
              <a:gd fmla="val 16177594" name="adj1"/>
              <a:gd fmla="val 163005" name="adj2"/>
              <a:gd fmla="val 18326" name="adj3"/>
            </a:avLst>
          </a:prstGeom>
          <a:solidFill>
            <a:schemeClr val="lt1"/>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11" name="Google Shape;111;p12"/>
          <p:cNvGrpSpPr/>
          <p:nvPr/>
        </p:nvGrpSpPr>
        <p:grpSpPr>
          <a:xfrm>
            <a:off x="8926593" y="4591989"/>
            <a:ext cx="1755138" cy="1757483"/>
            <a:chOff x="4029498" y="2746115"/>
            <a:chExt cx="1054200" cy="1055608"/>
          </a:xfrm>
        </p:grpSpPr>
        <p:sp>
          <p:nvSpPr>
            <p:cNvPr id="112" name="Google Shape;112;p12"/>
            <p:cNvSpPr/>
            <p:nvPr/>
          </p:nvSpPr>
          <p:spPr>
            <a:xfrm flipH="1" rot="-5400000">
              <a:off x="4554450" y="3274075"/>
              <a:ext cx="527648" cy="527648"/>
            </a:xfrm>
            <a:custGeom>
              <a:rect b="b" l="l" r="r" t="t"/>
              <a:pathLst>
                <a:path extrusionOk="0" h="208763" w="208763">
                  <a:moveTo>
                    <a:pt x="0" y="0"/>
                  </a:moveTo>
                  <a:lnTo>
                    <a:pt x="0" y="208763"/>
                  </a:lnTo>
                  <a:cubicBezTo>
                    <a:pt x="115295" y="208763"/>
                    <a:pt x="208763" y="115295"/>
                    <a:pt x="208763" y="0"/>
                  </a:cubicBezTo>
                  <a:close/>
                </a:path>
              </a:pathLst>
            </a:custGeom>
            <a:solidFill>
              <a:schemeClr val="lt1"/>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13" name="Google Shape;113;p12"/>
            <p:cNvSpPr/>
            <p:nvPr/>
          </p:nvSpPr>
          <p:spPr>
            <a:xfrm rot="-5400000">
              <a:off x="4029498" y="2746115"/>
              <a:ext cx="1054200" cy="1054200"/>
            </a:xfrm>
            <a:prstGeom prst="blockArc">
              <a:avLst>
                <a:gd fmla="val 16177594" name="adj1"/>
                <a:gd fmla="val 82284" name="adj2"/>
                <a:gd fmla="val 19062" name="adj3"/>
              </a:avLst>
            </a:prstGeom>
            <a:solidFill>
              <a:schemeClr val="lt1"/>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14" name="Google Shape;114;p12"/>
          <p:cNvGrpSpPr/>
          <p:nvPr/>
        </p:nvGrpSpPr>
        <p:grpSpPr>
          <a:xfrm>
            <a:off x="8735250" y="158012"/>
            <a:ext cx="3224150" cy="353150"/>
            <a:chOff x="8735250" y="158012"/>
            <a:chExt cx="3224150" cy="353150"/>
          </a:xfrm>
        </p:grpSpPr>
        <p:sp>
          <p:nvSpPr>
            <p:cNvPr id="115" name="Google Shape;115;p12"/>
            <p:cNvSpPr txBox="1"/>
            <p:nvPr/>
          </p:nvSpPr>
          <p:spPr>
            <a:xfrm>
              <a:off x="8735250" y="196825"/>
              <a:ext cx="2699400" cy="312300"/>
            </a:xfrm>
            <a:prstGeom prst="rect">
              <a:avLst/>
            </a:prstGeom>
            <a:noFill/>
            <a:ln>
              <a:noFill/>
            </a:ln>
          </p:spPr>
          <p:txBody>
            <a:bodyPr anchorCtr="0" anchor="t" bIns="68575" lIns="68575" spcFirstLastPara="1" rIns="68575" wrap="square" tIns="68575">
              <a:noAutofit/>
            </a:bodyPr>
            <a:lstStyle/>
            <a:p>
              <a:pPr indent="0" lvl="0" marL="0" marR="0" rtl="0" algn="ctr">
                <a:lnSpc>
                  <a:spcPct val="100000"/>
                </a:lnSpc>
                <a:spcBef>
                  <a:spcPts val="0"/>
                </a:spcBef>
                <a:spcAft>
                  <a:spcPts val="0"/>
                </a:spcAft>
                <a:buClr>
                  <a:srgbClr val="000000"/>
                </a:buClr>
                <a:buSzPts val="900"/>
                <a:buFont typeface="Arial"/>
                <a:buNone/>
              </a:pPr>
              <a:r>
                <a:rPr b="0" i="1" lang="pt-BR" sz="900" u="none" cap="none" strike="noStrike">
                  <a:solidFill>
                    <a:srgbClr val="FF6002"/>
                  </a:solidFill>
                  <a:latin typeface="Barlow"/>
                  <a:ea typeface="Barlow"/>
                  <a:cs typeface="Barlow"/>
                  <a:sym typeface="Barlow"/>
                </a:rPr>
                <a:t>© CESAR School 2024 | Todos os Direitos Reservados </a:t>
              </a:r>
              <a:endParaRPr b="0" i="1" sz="900" u="none" cap="none" strike="noStrike">
                <a:solidFill>
                  <a:srgbClr val="FF6002"/>
                </a:solidFill>
                <a:latin typeface="Barlow"/>
                <a:ea typeface="Barlow"/>
                <a:cs typeface="Barlow"/>
                <a:sym typeface="Barlow"/>
              </a:endParaRPr>
            </a:p>
          </p:txBody>
        </p:sp>
        <p:pic>
          <p:nvPicPr>
            <p:cNvPr id="116" name="Google Shape;116;p12"/>
            <p:cNvPicPr preferRelativeResize="0"/>
            <p:nvPr/>
          </p:nvPicPr>
          <p:blipFill rotWithShape="1">
            <a:blip r:embed="rId4">
              <a:alphaModFix/>
            </a:blip>
            <a:srcRect b="0" l="0" r="0" t="0"/>
            <a:stretch/>
          </p:blipFill>
          <p:spPr>
            <a:xfrm>
              <a:off x="11562904" y="158012"/>
              <a:ext cx="396496" cy="353150"/>
            </a:xfrm>
            <a:prstGeom prst="rect">
              <a:avLst/>
            </a:prstGeom>
            <a:noFill/>
            <a:ln>
              <a:noFill/>
            </a:ln>
          </p:spPr>
        </p:pic>
      </p:grpSp>
      <p:grpSp>
        <p:nvGrpSpPr>
          <p:cNvPr id="117" name="Google Shape;117;p12"/>
          <p:cNvGrpSpPr/>
          <p:nvPr/>
        </p:nvGrpSpPr>
        <p:grpSpPr>
          <a:xfrm>
            <a:off x="8965092" y="2817073"/>
            <a:ext cx="1754861" cy="1778454"/>
            <a:chOff x="6421479" y="1050423"/>
            <a:chExt cx="1754861" cy="1778454"/>
          </a:xfrm>
        </p:grpSpPr>
        <p:sp>
          <p:nvSpPr>
            <p:cNvPr id="118" name="Google Shape;118;p12"/>
            <p:cNvSpPr/>
            <p:nvPr/>
          </p:nvSpPr>
          <p:spPr>
            <a:xfrm rot="-5400000">
              <a:off x="6424040" y="1050500"/>
              <a:ext cx="1752300" cy="1752300"/>
            </a:xfrm>
            <a:prstGeom prst="blockArc">
              <a:avLst>
                <a:gd fmla="val 16177594" name="adj1"/>
                <a:gd fmla="val 163005" name="adj2"/>
                <a:gd fmla="val 18326" name="adj3"/>
              </a:avLst>
            </a:prstGeom>
            <a:solidFill>
              <a:schemeClr val="dk1"/>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19" name="Google Shape;119;p12"/>
            <p:cNvSpPr/>
            <p:nvPr/>
          </p:nvSpPr>
          <p:spPr>
            <a:xfrm>
              <a:off x="6424040" y="1050423"/>
              <a:ext cx="1752300" cy="1752300"/>
            </a:xfrm>
            <a:prstGeom prst="blockArc">
              <a:avLst>
                <a:gd fmla="val 16177594" name="adj1"/>
                <a:gd fmla="val 163005" name="adj2"/>
                <a:gd fmla="val 18326" name="adj3"/>
              </a:avLst>
            </a:prstGeom>
            <a:solidFill>
              <a:schemeClr val="dk1"/>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0" name="Google Shape;120;p12"/>
            <p:cNvSpPr/>
            <p:nvPr/>
          </p:nvSpPr>
          <p:spPr>
            <a:xfrm rot="5400000">
              <a:off x="6421479" y="1076499"/>
              <a:ext cx="1752300" cy="1752300"/>
            </a:xfrm>
            <a:prstGeom prst="blockArc">
              <a:avLst>
                <a:gd fmla="val 16177594" name="adj1"/>
                <a:gd fmla="val 163005" name="adj2"/>
                <a:gd fmla="val 18326" name="adj3"/>
              </a:avLst>
            </a:prstGeom>
            <a:solidFill>
              <a:schemeClr val="dk1"/>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21" name="Google Shape;121;p12"/>
            <p:cNvSpPr/>
            <p:nvPr/>
          </p:nvSpPr>
          <p:spPr>
            <a:xfrm rot="10800000">
              <a:off x="6421479" y="1076577"/>
              <a:ext cx="1752300" cy="1752300"/>
            </a:xfrm>
            <a:prstGeom prst="blockArc">
              <a:avLst>
                <a:gd fmla="val 16177594" name="adj1"/>
                <a:gd fmla="val 163005" name="adj2"/>
                <a:gd fmla="val 18326" name="adj3"/>
              </a:avLst>
            </a:prstGeom>
            <a:solidFill>
              <a:schemeClr val="dk1"/>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22" name="Google Shape;122;p12"/>
          <p:cNvGrpSpPr/>
          <p:nvPr/>
        </p:nvGrpSpPr>
        <p:grpSpPr>
          <a:xfrm>
            <a:off x="8735250" y="156450"/>
            <a:ext cx="3224150" cy="353150"/>
            <a:chOff x="8735250" y="156450"/>
            <a:chExt cx="3224150" cy="353150"/>
          </a:xfrm>
        </p:grpSpPr>
        <p:sp>
          <p:nvSpPr>
            <p:cNvPr id="123" name="Google Shape;123;p12"/>
            <p:cNvSpPr txBox="1"/>
            <p:nvPr/>
          </p:nvSpPr>
          <p:spPr>
            <a:xfrm>
              <a:off x="8735250" y="196825"/>
              <a:ext cx="2699400" cy="312300"/>
            </a:xfrm>
            <a:prstGeom prst="rect">
              <a:avLst/>
            </a:prstGeom>
            <a:noFill/>
            <a:ln>
              <a:noFill/>
            </a:ln>
          </p:spPr>
          <p:txBody>
            <a:bodyPr anchorCtr="0" anchor="t" bIns="68575" lIns="68575" spcFirstLastPara="1" rIns="68575" wrap="square" tIns="68575">
              <a:noAutofit/>
            </a:bodyPr>
            <a:lstStyle/>
            <a:p>
              <a:pPr indent="0" lvl="0" marL="0" marR="0" rtl="0" algn="ctr">
                <a:lnSpc>
                  <a:spcPct val="100000"/>
                </a:lnSpc>
                <a:spcBef>
                  <a:spcPts val="0"/>
                </a:spcBef>
                <a:spcAft>
                  <a:spcPts val="0"/>
                </a:spcAft>
                <a:buClr>
                  <a:srgbClr val="000000"/>
                </a:buClr>
                <a:buSzPts val="900"/>
                <a:buFont typeface="Arial"/>
                <a:buNone/>
              </a:pPr>
              <a:r>
                <a:rPr b="0" i="1" lang="pt-BR" sz="900" u="none" cap="none" strike="noStrike">
                  <a:solidFill>
                    <a:srgbClr val="FBFAE6"/>
                  </a:solidFill>
                  <a:latin typeface="Barlow"/>
                  <a:ea typeface="Barlow"/>
                  <a:cs typeface="Barlow"/>
                  <a:sym typeface="Barlow"/>
                </a:rPr>
                <a:t>© CESAR School 2024 | Todos os Direitos Reservados </a:t>
              </a:r>
              <a:endParaRPr b="0" i="1" sz="900" u="none" cap="none" strike="noStrike">
                <a:solidFill>
                  <a:srgbClr val="FBFAE6"/>
                </a:solidFill>
                <a:latin typeface="Barlow"/>
                <a:ea typeface="Barlow"/>
                <a:cs typeface="Barlow"/>
                <a:sym typeface="Barlow"/>
              </a:endParaRPr>
            </a:p>
          </p:txBody>
        </p:sp>
        <p:pic>
          <p:nvPicPr>
            <p:cNvPr id="124" name="Google Shape;124;p12"/>
            <p:cNvPicPr preferRelativeResize="0"/>
            <p:nvPr/>
          </p:nvPicPr>
          <p:blipFill rotWithShape="1">
            <a:blip r:embed="rId3">
              <a:alphaModFix/>
            </a:blip>
            <a:srcRect b="0" l="0" r="0" t="0"/>
            <a:stretch/>
          </p:blipFill>
          <p:spPr>
            <a:xfrm>
              <a:off x="11562900" y="156450"/>
              <a:ext cx="396500" cy="353150"/>
            </a:xfrm>
            <a:prstGeom prst="rect">
              <a:avLst/>
            </a:prstGeom>
            <a:noFill/>
            <a:ln>
              <a:noFill/>
            </a:ln>
          </p:spPr>
        </p:pic>
      </p:grpSp>
    </p:spTree>
  </p:cSld>
  <p:clrMapOvr>
    <a:masterClrMapping/>
  </p:clrMapOvr>
</p:sld>
</file>

<file path=ppt/slides/slide3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590" name="Shape 590"/>
        <p:cNvGrpSpPr/>
        <p:nvPr/>
      </p:nvGrpSpPr>
      <p:grpSpPr>
        <a:xfrm>
          <a:off x="0" y="0"/>
          <a:ext cx="0" cy="0"/>
          <a:chOff x="0" y="0"/>
          <a:chExt cx="0" cy="0"/>
        </a:xfrm>
      </p:grpSpPr>
      <p:sp>
        <p:nvSpPr>
          <p:cNvPr id="591" name="Google Shape;591;p39"/>
          <p:cNvSpPr txBox="1"/>
          <p:nvPr/>
        </p:nvSpPr>
        <p:spPr>
          <a:xfrm>
            <a:off x="1979675" y="646000"/>
            <a:ext cx="7947600" cy="649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Clr>
                <a:srgbClr val="000000"/>
              </a:buClr>
              <a:buSzPts val="2900"/>
              <a:buFont typeface="Arial"/>
              <a:buNone/>
            </a:pPr>
            <a:r>
              <a:rPr b="1" lang="pt-BR" sz="2900">
                <a:solidFill>
                  <a:schemeClr val="accent3"/>
                </a:solidFill>
                <a:latin typeface="Barlow Condensed"/>
                <a:ea typeface="Barlow Condensed"/>
                <a:cs typeface="Barlow Condensed"/>
                <a:sym typeface="Barlow Condensed"/>
              </a:rPr>
              <a:t>Importando o MainContent</a:t>
            </a:r>
            <a:endParaRPr b="1" i="0" sz="2900" u="none" cap="none" strike="noStrike">
              <a:solidFill>
                <a:schemeClr val="accent3"/>
              </a:solidFill>
              <a:latin typeface="Barlow Condensed"/>
              <a:ea typeface="Barlow Condensed"/>
              <a:cs typeface="Barlow Condensed"/>
              <a:sym typeface="Barlow Condensed"/>
            </a:endParaRPr>
          </a:p>
        </p:txBody>
      </p:sp>
      <p:grpSp>
        <p:nvGrpSpPr>
          <p:cNvPr id="592" name="Google Shape;592;p39"/>
          <p:cNvGrpSpPr/>
          <p:nvPr/>
        </p:nvGrpSpPr>
        <p:grpSpPr>
          <a:xfrm>
            <a:off x="8735250" y="158012"/>
            <a:ext cx="3224150" cy="353150"/>
            <a:chOff x="8735250" y="158012"/>
            <a:chExt cx="3224150" cy="353150"/>
          </a:xfrm>
        </p:grpSpPr>
        <p:sp>
          <p:nvSpPr>
            <p:cNvPr id="593" name="Google Shape;593;p39"/>
            <p:cNvSpPr txBox="1"/>
            <p:nvPr/>
          </p:nvSpPr>
          <p:spPr>
            <a:xfrm>
              <a:off x="8735250" y="196825"/>
              <a:ext cx="2699400" cy="312300"/>
            </a:xfrm>
            <a:prstGeom prst="rect">
              <a:avLst/>
            </a:prstGeom>
            <a:noFill/>
            <a:ln>
              <a:noFill/>
            </a:ln>
          </p:spPr>
          <p:txBody>
            <a:bodyPr anchorCtr="0" anchor="t" bIns="68575" lIns="68575" spcFirstLastPara="1" rIns="68575" wrap="square" tIns="68575">
              <a:noAutofit/>
            </a:bodyPr>
            <a:lstStyle/>
            <a:p>
              <a:pPr indent="0" lvl="0" marL="0" marR="0" rtl="0" algn="ctr">
                <a:lnSpc>
                  <a:spcPct val="100000"/>
                </a:lnSpc>
                <a:spcBef>
                  <a:spcPts val="0"/>
                </a:spcBef>
                <a:spcAft>
                  <a:spcPts val="0"/>
                </a:spcAft>
                <a:buClr>
                  <a:srgbClr val="000000"/>
                </a:buClr>
                <a:buSzPts val="900"/>
                <a:buFont typeface="Arial"/>
                <a:buNone/>
              </a:pPr>
              <a:r>
                <a:rPr b="0" i="1" lang="pt-BR" sz="900" u="none" cap="none" strike="noStrike">
                  <a:solidFill>
                    <a:srgbClr val="FF6002"/>
                  </a:solidFill>
                  <a:latin typeface="Barlow"/>
                  <a:ea typeface="Barlow"/>
                  <a:cs typeface="Barlow"/>
                  <a:sym typeface="Barlow"/>
                </a:rPr>
                <a:t>© CESAR School 2024 | Todos os Direitos Reservados </a:t>
              </a:r>
              <a:endParaRPr b="0" i="1" sz="900" u="none" cap="none" strike="noStrike">
                <a:solidFill>
                  <a:srgbClr val="FF6002"/>
                </a:solidFill>
                <a:latin typeface="Barlow"/>
                <a:ea typeface="Barlow"/>
                <a:cs typeface="Barlow"/>
                <a:sym typeface="Barlow"/>
              </a:endParaRPr>
            </a:p>
          </p:txBody>
        </p:sp>
        <p:pic>
          <p:nvPicPr>
            <p:cNvPr id="594" name="Google Shape;594;p39"/>
            <p:cNvPicPr preferRelativeResize="0"/>
            <p:nvPr/>
          </p:nvPicPr>
          <p:blipFill rotWithShape="1">
            <a:blip r:embed="rId3">
              <a:alphaModFix/>
            </a:blip>
            <a:srcRect b="0" l="0" r="0" t="0"/>
            <a:stretch/>
          </p:blipFill>
          <p:spPr>
            <a:xfrm>
              <a:off x="11562904" y="158012"/>
              <a:ext cx="396496" cy="353150"/>
            </a:xfrm>
            <a:prstGeom prst="rect">
              <a:avLst/>
            </a:prstGeom>
            <a:noFill/>
            <a:ln>
              <a:noFill/>
            </a:ln>
          </p:spPr>
        </p:pic>
      </p:grpSp>
      <p:sp>
        <p:nvSpPr>
          <p:cNvPr id="595" name="Google Shape;595;p39"/>
          <p:cNvSpPr/>
          <p:nvPr/>
        </p:nvSpPr>
        <p:spPr>
          <a:xfrm rot="5400000">
            <a:off x="763829" y="1159192"/>
            <a:ext cx="649296" cy="1298754"/>
          </a:xfrm>
          <a:custGeom>
            <a:rect b="b" l="l" r="r" t="t"/>
            <a:pathLst>
              <a:path extrusionOk="0" h="21600" w="21600">
                <a:moveTo>
                  <a:pt x="0" y="21600"/>
                </a:moveTo>
                <a:cubicBezTo>
                  <a:pt x="11927" y="21600"/>
                  <a:pt x="21600" y="16764"/>
                  <a:pt x="21600" y="10800"/>
                </a:cubicBezTo>
                <a:cubicBezTo>
                  <a:pt x="21600" y="4836"/>
                  <a:pt x="11927" y="0"/>
                  <a:pt x="0" y="0"/>
                </a:cubicBezTo>
                <a:lnTo>
                  <a:pt x="0" y="21600"/>
                </a:lnTo>
                <a:close/>
              </a:path>
            </a:pathLst>
          </a:custGeom>
          <a:solidFill>
            <a:schemeClr val="accent3"/>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3200"/>
              <a:buFont typeface="Helvetica Neue"/>
              <a:buNone/>
            </a:pPr>
            <a:r>
              <a:t/>
            </a:r>
            <a:endParaRPr b="0" i="0" sz="3200" u="none" cap="none" strike="noStrike">
              <a:solidFill>
                <a:srgbClr val="FFFFFF"/>
              </a:solidFill>
              <a:latin typeface="Helvetica Neue"/>
              <a:ea typeface="Helvetica Neue"/>
              <a:cs typeface="Helvetica Neue"/>
              <a:sym typeface="Helvetica Neue"/>
            </a:endParaRPr>
          </a:p>
        </p:txBody>
      </p:sp>
      <p:sp>
        <p:nvSpPr>
          <p:cNvPr id="596" name="Google Shape;596;p39"/>
          <p:cNvSpPr/>
          <p:nvPr/>
        </p:nvSpPr>
        <p:spPr>
          <a:xfrm rot="-5400000">
            <a:off x="349598" y="2135534"/>
            <a:ext cx="1298700" cy="1298700"/>
          </a:xfrm>
          <a:prstGeom prst="blockArc">
            <a:avLst>
              <a:gd fmla="val 16177594" name="adj1"/>
              <a:gd fmla="val 163005" name="adj2"/>
              <a:gd fmla="val 18326" name="adj3"/>
            </a:avLst>
          </a:prstGeom>
          <a:solidFill>
            <a:schemeClr val="lt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7" name="Google Shape;597;p39"/>
          <p:cNvSpPr/>
          <p:nvPr/>
        </p:nvSpPr>
        <p:spPr>
          <a:xfrm>
            <a:off x="349598" y="2135413"/>
            <a:ext cx="1298700" cy="1298700"/>
          </a:xfrm>
          <a:prstGeom prst="blockArc">
            <a:avLst>
              <a:gd fmla="val 16177594" name="adj1"/>
              <a:gd fmla="val 163005" name="adj2"/>
              <a:gd fmla="val 18326" name="adj3"/>
            </a:avLst>
          </a:prstGeom>
          <a:solidFill>
            <a:schemeClr val="lt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8" name="Google Shape;598;p39"/>
          <p:cNvSpPr/>
          <p:nvPr/>
        </p:nvSpPr>
        <p:spPr>
          <a:xfrm rot="10800000">
            <a:off x="347751" y="2154862"/>
            <a:ext cx="1298700" cy="1298700"/>
          </a:xfrm>
          <a:prstGeom prst="blockArc">
            <a:avLst>
              <a:gd fmla="val 16177594" name="adj1"/>
              <a:gd fmla="val 163005" name="adj2"/>
              <a:gd fmla="val 18326" name="adj3"/>
            </a:avLst>
          </a:prstGeom>
          <a:solidFill>
            <a:schemeClr val="lt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599" name="Google Shape;599;p39"/>
          <p:cNvSpPr/>
          <p:nvPr/>
        </p:nvSpPr>
        <p:spPr>
          <a:xfrm rot="5400000">
            <a:off x="674375" y="509896"/>
            <a:ext cx="649296" cy="1298754"/>
          </a:xfrm>
          <a:custGeom>
            <a:rect b="b" l="l" r="r" t="t"/>
            <a:pathLst>
              <a:path extrusionOk="0" h="21600" w="21600">
                <a:moveTo>
                  <a:pt x="0" y="21600"/>
                </a:moveTo>
                <a:cubicBezTo>
                  <a:pt x="11927" y="21600"/>
                  <a:pt x="21600" y="16764"/>
                  <a:pt x="21600" y="10800"/>
                </a:cubicBezTo>
                <a:cubicBezTo>
                  <a:pt x="21600" y="4836"/>
                  <a:pt x="11927" y="0"/>
                  <a:pt x="0" y="0"/>
                </a:cubicBezTo>
                <a:lnTo>
                  <a:pt x="0" y="21600"/>
                </a:lnTo>
                <a:close/>
              </a:path>
            </a:pathLst>
          </a:custGeom>
          <a:solidFill>
            <a:schemeClr val="accent3"/>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3200"/>
              <a:buFont typeface="Helvetica Neue"/>
              <a:buNone/>
            </a:pPr>
            <a:r>
              <a:t/>
            </a:r>
            <a:endParaRPr b="0" i="0" sz="3200" u="none" cap="none" strike="noStrike">
              <a:solidFill>
                <a:srgbClr val="FFFFFF"/>
              </a:solidFill>
              <a:latin typeface="Helvetica Neue"/>
              <a:ea typeface="Helvetica Neue"/>
              <a:cs typeface="Helvetica Neue"/>
              <a:sym typeface="Helvetica Neue"/>
            </a:endParaRPr>
          </a:p>
        </p:txBody>
      </p:sp>
      <p:sp>
        <p:nvSpPr>
          <p:cNvPr id="600" name="Google Shape;600;p39"/>
          <p:cNvSpPr txBox="1"/>
          <p:nvPr/>
        </p:nvSpPr>
        <p:spPr>
          <a:xfrm>
            <a:off x="1979675" y="1382950"/>
            <a:ext cx="8835000" cy="780300"/>
          </a:xfrm>
          <a:prstGeom prst="rect">
            <a:avLst/>
          </a:prstGeom>
          <a:noFill/>
          <a:ln>
            <a:noFill/>
          </a:ln>
        </p:spPr>
        <p:txBody>
          <a:bodyPr anchorCtr="0" anchor="t" bIns="91425" lIns="91425" spcFirstLastPara="1" rIns="91425" wrap="square" tIns="91425">
            <a:spAutoFit/>
          </a:bodyPr>
          <a:lstStyle/>
          <a:p>
            <a:pPr indent="0" lvl="0" marL="0" marR="0" rtl="0" algn="l">
              <a:lnSpc>
                <a:spcPct val="115000"/>
              </a:lnSpc>
              <a:spcBef>
                <a:spcPts val="0"/>
              </a:spcBef>
              <a:spcAft>
                <a:spcPts val="0"/>
              </a:spcAft>
              <a:buNone/>
            </a:pPr>
            <a:r>
              <a:rPr lang="pt-BR" sz="1800">
                <a:solidFill>
                  <a:schemeClr val="dk1"/>
                </a:solidFill>
                <a:latin typeface="Barlow"/>
                <a:ea typeface="Barlow"/>
                <a:cs typeface="Barlow"/>
                <a:sym typeface="Barlow"/>
              </a:rPr>
              <a:t>Vamos importar o componente de </a:t>
            </a:r>
            <a:r>
              <a:rPr b="1" lang="pt-BR" sz="1800">
                <a:solidFill>
                  <a:schemeClr val="dk1"/>
                </a:solidFill>
                <a:latin typeface="Barlow"/>
                <a:ea typeface="Barlow"/>
                <a:cs typeface="Barlow"/>
                <a:sym typeface="Barlow"/>
              </a:rPr>
              <a:t>MainContent</a:t>
            </a:r>
            <a:r>
              <a:rPr lang="pt-BR" sz="1800">
                <a:solidFill>
                  <a:schemeClr val="dk1"/>
                </a:solidFill>
                <a:latin typeface="Barlow"/>
                <a:ea typeface="Barlow"/>
                <a:cs typeface="Barlow"/>
                <a:sym typeface="Barlow"/>
              </a:rPr>
              <a:t> que vai atuar como container das nossas páginas:</a:t>
            </a:r>
            <a:endParaRPr i="0" sz="1400" u="none" cap="none" strike="noStrike">
              <a:solidFill>
                <a:schemeClr val="dk1"/>
              </a:solidFill>
              <a:latin typeface="Barlow"/>
              <a:ea typeface="Barlow"/>
              <a:cs typeface="Barlow"/>
              <a:sym typeface="Barlow"/>
            </a:endParaRPr>
          </a:p>
        </p:txBody>
      </p:sp>
      <p:grpSp>
        <p:nvGrpSpPr>
          <p:cNvPr id="601" name="Google Shape;601;p39"/>
          <p:cNvGrpSpPr/>
          <p:nvPr/>
        </p:nvGrpSpPr>
        <p:grpSpPr>
          <a:xfrm>
            <a:off x="2063742" y="2251005"/>
            <a:ext cx="5120920" cy="3311369"/>
            <a:chOff x="8366651" y="2763197"/>
            <a:chExt cx="6434125" cy="1795851"/>
          </a:xfrm>
        </p:grpSpPr>
        <p:sp>
          <p:nvSpPr>
            <p:cNvPr id="602" name="Google Shape;602;p39"/>
            <p:cNvSpPr txBox="1"/>
            <p:nvPr/>
          </p:nvSpPr>
          <p:spPr>
            <a:xfrm>
              <a:off x="8366651" y="2763197"/>
              <a:ext cx="6434100" cy="163500"/>
            </a:xfrm>
            <a:prstGeom prst="rect">
              <a:avLst/>
            </a:prstGeom>
            <a:solidFill>
              <a:srgbClr val="DD3805"/>
            </a:solidFill>
            <a:ln>
              <a:noFill/>
            </a:ln>
            <a:effectLst>
              <a:outerShdw blurRad="57150" rotWithShape="0" algn="bl" dir="5400000" dist="19050">
                <a:srgbClr val="000000">
                  <a:alpha val="50000"/>
                </a:srgbClr>
              </a:outerShdw>
            </a:effectLst>
          </p:spPr>
          <p:txBody>
            <a:bodyPr anchorCtr="0" anchor="t" bIns="0" lIns="90000" spcFirstLastPara="1" rIns="0" wrap="square" tIns="0">
              <a:noAutofit/>
            </a:bodyPr>
            <a:lstStyle/>
            <a:p>
              <a:pPr indent="0" lvl="0" marL="0" rtl="0" algn="l">
                <a:lnSpc>
                  <a:spcPct val="115000"/>
                </a:lnSpc>
                <a:spcBef>
                  <a:spcPts val="0"/>
                </a:spcBef>
                <a:spcAft>
                  <a:spcPts val="0"/>
                </a:spcAft>
                <a:buNone/>
              </a:pPr>
              <a:r>
                <a:rPr lang="pt-BR" sz="1500">
                  <a:solidFill>
                    <a:srgbClr val="FFFFFF"/>
                  </a:solidFill>
                </a:rPr>
                <a:t>App.jsx</a:t>
              </a:r>
              <a:endParaRPr sz="1500">
                <a:solidFill>
                  <a:srgbClr val="FFFFFF"/>
                </a:solidFill>
              </a:endParaRPr>
            </a:p>
          </p:txBody>
        </p:sp>
        <p:sp>
          <p:nvSpPr>
            <p:cNvPr id="603" name="Google Shape;603;p39"/>
            <p:cNvSpPr txBox="1"/>
            <p:nvPr/>
          </p:nvSpPr>
          <p:spPr>
            <a:xfrm>
              <a:off x="8366676" y="2926748"/>
              <a:ext cx="6434100" cy="1632300"/>
            </a:xfrm>
            <a:prstGeom prst="rect">
              <a:avLst/>
            </a:prstGeom>
            <a:solidFill>
              <a:srgbClr val="FFFFFF"/>
            </a:solidFill>
            <a:ln>
              <a:noFill/>
            </a:ln>
            <a:effectLst>
              <a:outerShdw blurRad="57150" rotWithShape="0" algn="bl" dir="5400000" dist="19050">
                <a:srgbClr val="000000">
                  <a:alpha val="50000"/>
                </a:srgbClr>
              </a:outerShdw>
            </a:effectLst>
          </p:spPr>
          <p:txBody>
            <a:bodyPr anchorCtr="0" anchor="t" bIns="91425" lIns="91425" spcFirstLastPara="1" rIns="91425" wrap="square" tIns="91425">
              <a:noAutofit/>
            </a:bodyPr>
            <a:lstStyle/>
            <a:p>
              <a:pPr indent="0" lvl="0" marL="0" rtl="0" algn="l">
                <a:spcBef>
                  <a:spcPts val="0"/>
                </a:spcBef>
                <a:spcAft>
                  <a:spcPts val="0"/>
                </a:spcAft>
                <a:buNone/>
              </a:pPr>
              <a:r>
                <a:rPr b="1" lang="pt-BR">
                  <a:solidFill>
                    <a:srgbClr val="700080"/>
                  </a:solidFill>
                  <a:latin typeface="Roboto Mono"/>
                  <a:ea typeface="Roboto Mono"/>
                  <a:cs typeface="Roboto Mono"/>
                  <a:sym typeface="Roboto Mono"/>
                </a:rPr>
                <a:t>import</a:t>
              </a:r>
              <a:r>
                <a:rPr lang="pt-BR">
                  <a:latin typeface="Roboto Mono"/>
                  <a:ea typeface="Roboto Mono"/>
                  <a:cs typeface="Roboto Mono"/>
                  <a:sym typeface="Roboto Mono"/>
                </a:rPr>
                <a:t> { </a:t>
              </a:r>
              <a:r>
                <a:rPr lang="pt-BR">
                  <a:solidFill>
                    <a:srgbClr val="0000F0"/>
                  </a:solidFill>
                  <a:latin typeface="Roboto Mono"/>
                  <a:ea typeface="Roboto Mono"/>
                  <a:cs typeface="Roboto Mono"/>
                  <a:sym typeface="Roboto Mono"/>
                </a:rPr>
                <a:t>BrowserRouter</a:t>
              </a:r>
              <a:r>
                <a:rPr lang="pt-BR">
                  <a:latin typeface="Roboto Mono"/>
                  <a:ea typeface="Roboto Mono"/>
                  <a:cs typeface="Roboto Mono"/>
                  <a:sym typeface="Roboto Mono"/>
                </a:rPr>
                <a:t> } </a:t>
              </a:r>
              <a:r>
                <a:rPr b="1" lang="pt-BR">
                  <a:solidFill>
                    <a:srgbClr val="700080"/>
                  </a:solidFill>
                  <a:latin typeface="Roboto Mono"/>
                  <a:ea typeface="Roboto Mono"/>
                  <a:cs typeface="Roboto Mono"/>
                  <a:sym typeface="Roboto Mono"/>
                </a:rPr>
                <a:t>from</a:t>
              </a:r>
              <a:r>
                <a:rPr lang="pt-BR">
                  <a:latin typeface="Roboto Mono"/>
                  <a:ea typeface="Roboto Mono"/>
                  <a:cs typeface="Roboto Mono"/>
                  <a:sym typeface="Roboto Mono"/>
                </a:rPr>
                <a:t> </a:t>
              </a:r>
              <a:r>
                <a:rPr lang="pt-BR">
                  <a:solidFill>
                    <a:srgbClr val="A01010"/>
                  </a:solidFill>
                  <a:latin typeface="Roboto Mono"/>
                  <a:ea typeface="Roboto Mono"/>
                  <a:cs typeface="Roboto Mono"/>
                  <a:sym typeface="Roboto Mono"/>
                </a:rPr>
                <a:t>"react-router"</a:t>
              </a:r>
              <a:r>
                <a:rPr lang="pt-BR">
                  <a:latin typeface="Roboto Mono"/>
                  <a:ea typeface="Roboto Mono"/>
                  <a:cs typeface="Roboto Mono"/>
                  <a:sym typeface="Roboto Mono"/>
                </a:rPr>
                <a:t>;</a:t>
              </a:r>
              <a:endParaRPr>
                <a:latin typeface="Roboto Mono"/>
                <a:ea typeface="Roboto Mono"/>
                <a:cs typeface="Roboto Mono"/>
                <a:sym typeface="Roboto Mono"/>
              </a:endParaRPr>
            </a:p>
            <a:p>
              <a:pPr indent="0" lvl="0" marL="0" rtl="0" algn="l">
                <a:spcBef>
                  <a:spcPts val="0"/>
                </a:spcBef>
                <a:spcAft>
                  <a:spcPts val="0"/>
                </a:spcAft>
                <a:buNone/>
              </a:pPr>
              <a:r>
                <a:rPr b="1" lang="pt-BR">
                  <a:solidFill>
                    <a:srgbClr val="700080"/>
                  </a:solidFill>
                  <a:latin typeface="Roboto Mono"/>
                  <a:ea typeface="Roboto Mono"/>
                  <a:cs typeface="Roboto Mono"/>
                  <a:sym typeface="Roboto Mono"/>
                </a:rPr>
                <a:t>import</a:t>
              </a:r>
              <a:r>
                <a:rPr lang="pt-BR">
                  <a:latin typeface="Roboto Mono"/>
                  <a:ea typeface="Roboto Mono"/>
                  <a:cs typeface="Roboto Mono"/>
                  <a:sym typeface="Roboto Mono"/>
                </a:rPr>
                <a:t> </a:t>
              </a:r>
              <a:r>
                <a:rPr lang="pt-BR">
                  <a:solidFill>
                    <a:srgbClr val="0000F0"/>
                  </a:solidFill>
                  <a:latin typeface="Roboto Mono"/>
                  <a:ea typeface="Roboto Mono"/>
                  <a:cs typeface="Roboto Mono"/>
                  <a:sym typeface="Roboto Mono"/>
                </a:rPr>
                <a:t>AppRoutes</a:t>
              </a:r>
              <a:r>
                <a:rPr lang="pt-BR">
                  <a:latin typeface="Roboto Mono"/>
                  <a:ea typeface="Roboto Mono"/>
                  <a:cs typeface="Roboto Mono"/>
                  <a:sym typeface="Roboto Mono"/>
                </a:rPr>
                <a:t> </a:t>
              </a:r>
              <a:r>
                <a:rPr b="1" lang="pt-BR">
                  <a:solidFill>
                    <a:srgbClr val="700080"/>
                  </a:solidFill>
                  <a:latin typeface="Roboto Mono"/>
                  <a:ea typeface="Roboto Mono"/>
                  <a:cs typeface="Roboto Mono"/>
                  <a:sym typeface="Roboto Mono"/>
                </a:rPr>
                <a:t>from</a:t>
              </a:r>
              <a:r>
                <a:rPr lang="pt-BR">
                  <a:latin typeface="Roboto Mono"/>
                  <a:ea typeface="Roboto Mono"/>
                  <a:cs typeface="Roboto Mono"/>
                  <a:sym typeface="Roboto Mono"/>
                </a:rPr>
                <a:t> </a:t>
              </a:r>
              <a:r>
                <a:rPr lang="pt-BR">
                  <a:solidFill>
                    <a:srgbClr val="A01010"/>
                  </a:solidFill>
                  <a:latin typeface="Roboto Mono"/>
                  <a:ea typeface="Roboto Mono"/>
                  <a:cs typeface="Roboto Mono"/>
                  <a:sym typeface="Roboto Mono"/>
                </a:rPr>
                <a:t>"./AppRoutes"</a:t>
              </a:r>
              <a:r>
                <a:rPr lang="pt-BR">
                  <a:latin typeface="Roboto Mono"/>
                  <a:ea typeface="Roboto Mono"/>
                  <a:cs typeface="Roboto Mono"/>
                  <a:sym typeface="Roboto Mono"/>
                </a:rPr>
                <a:t>;</a:t>
              </a:r>
              <a:endParaRPr>
                <a:latin typeface="Roboto Mono"/>
                <a:ea typeface="Roboto Mono"/>
                <a:cs typeface="Roboto Mono"/>
                <a:sym typeface="Roboto Mono"/>
              </a:endParaRPr>
            </a:p>
            <a:p>
              <a:pPr indent="0" lvl="0" marL="0" rtl="0" algn="l">
                <a:spcBef>
                  <a:spcPts val="0"/>
                </a:spcBef>
                <a:spcAft>
                  <a:spcPts val="0"/>
                </a:spcAft>
                <a:buNone/>
              </a:pPr>
              <a:r>
                <a:t/>
              </a:r>
              <a:endParaRPr b="1">
                <a:solidFill>
                  <a:srgbClr val="700080"/>
                </a:solidFill>
                <a:latin typeface="Roboto Mono"/>
                <a:ea typeface="Roboto Mono"/>
                <a:cs typeface="Roboto Mono"/>
                <a:sym typeface="Roboto Mono"/>
              </a:endParaRPr>
            </a:p>
            <a:p>
              <a:pPr indent="0" lvl="0" marL="0" rtl="0" algn="l">
                <a:spcBef>
                  <a:spcPts val="0"/>
                </a:spcBef>
                <a:spcAft>
                  <a:spcPts val="0"/>
                </a:spcAft>
                <a:buNone/>
              </a:pPr>
              <a:r>
                <a:rPr b="1" lang="pt-BR">
                  <a:solidFill>
                    <a:srgbClr val="700080"/>
                  </a:solidFill>
                  <a:latin typeface="Roboto Mono"/>
                  <a:ea typeface="Roboto Mono"/>
                  <a:cs typeface="Roboto Mono"/>
                  <a:sym typeface="Roboto Mono"/>
                </a:rPr>
                <a:t>function</a:t>
              </a:r>
              <a:r>
                <a:rPr lang="pt-BR">
                  <a:latin typeface="Roboto Mono"/>
                  <a:ea typeface="Roboto Mono"/>
                  <a:cs typeface="Roboto Mono"/>
                  <a:sym typeface="Roboto Mono"/>
                </a:rPr>
                <a:t> </a:t>
              </a:r>
              <a:r>
                <a:rPr lang="pt-BR">
                  <a:solidFill>
                    <a:srgbClr val="0000F0"/>
                  </a:solidFill>
                  <a:latin typeface="Roboto Mono"/>
                  <a:ea typeface="Roboto Mono"/>
                  <a:cs typeface="Roboto Mono"/>
                  <a:sym typeface="Roboto Mono"/>
                </a:rPr>
                <a:t>App</a:t>
              </a:r>
              <a:r>
                <a:rPr lang="pt-BR">
                  <a:latin typeface="Roboto Mono"/>
                  <a:ea typeface="Roboto Mono"/>
                  <a:cs typeface="Roboto Mono"/>
                  <a:sym typeface="Roboto Mono"/>
                </a:rPr>
                <a:t>() {</a:t>
              </a:r>
              <a:endParaRPr>
                <a:latin typeface="Roboto Mono"/>
                <a:ea typeface="Roboto Mono"/>
                <a:cs typeface="Roboto Mono"/>
                <a:sym typeface="Roboto Mono"/>
              </a:endParaRPr>
            </a:p>
            <a:p>
              <a:pPr indent="0" lvl="0" marL="0" rtl="0" algn="l">
                <a:spcBef>
                  <a:spcPts val="0"/>
                </a:spcBef>
                <a:spcAft>
                  <a:spcPts val="0"/>
                </a:spcAft>
                <a:buNone/>
              </a:pPr>
              <a:r>
                <a:rPr lang="pt-BR">
                  <a:latin typeface="Roboto Mono"/>
                  <a:ea typeface="Roboto Mono"/>
                  <a:cs typeface="Roboto Mono"/>
                  <a:sym typeface="Roboto Mono"/>
                </a:rPr>
                <a:t>  </a:t>
              </a:r>
              <a:r>
                <a:rPr b="1" lang="pt-BR">
                  <a:solidFill>
                    <a:srgbClr val="700080"/>
                  </a:solidFill>
                  <a:latin typeface="Roboto Mono"/>
                  <a:ea typeface="Roboto Mono"/>
                  <a:cs typeface="Roboto Mono"/>
                  <a:sym typeface="Roboto Mono"/>
                </a:rPr>
                <a:t>return</a:t>
              </a:r>
              <a:r>
                <a:rPr lang="pt-BR">
                  <a:latin typeface="Roboto Mono"/>
                  <a:ea typeface="Roboto Mono"/>
                  <a:cs typeface="Roboto Mono"/>
                  <a:sym typeface="Roboto Mono"/>
                </a:rPr>
                <a:t> (</a:t>
              </a:r>
              <a:endParaRPr>
                <a:latin typeface="Roboto Mono"/>
                <a:ea typeface="Roboto Mono"/>
                <a:cs typeface="Roboto Mono"/>
                <a:sym typeface="Roboto Mono"/>
              </a:endParaRPr>
            </a:p>
            <a:p>
              <a:pPr indent="0" lvl="0" marL="0" rtl="0" algn="l">
                <a:spcBef>
                  <a:spcPts val="0"/>
                </a:spcBef>
                <a:spcAft>
                  <a:spcPts val="0"/>
                </a:spcAft>
                <a:buNone/>
              </a:pPr>
              <a:r>
                <a:rPr lang="pt-BR">
                  <a:latin typeface="Roboto Mono"/>
                  <a:ea typeface="Roboto Mono"/>
                  <a:cs typeface="Roboto Mono"/>
                  <a:sym typeface="Roboto Mono"/>
                </a:rPr>
                <a:t>    &lt;</a:t>
              </a:r>
              <a:r>
                <a:rPr lang="pt-BR">
                  <a:solidFill>
                    <a:srgbClr val="107000"/>
                  </a:solidFill>
                  <a:latin typeface="Roboto Mono"/>
                  <a:ea typeface="Roboto Mono"/>
                  <a:cs typeface="Roboto Mono"/>
                  <a:sym typeface="Roboto Mono"/>
                </a:rPr>
                <a:t>BrowserRouter</a:t>
              </a:r>
              <a:r>
                <a:rPr lang="pt-BR">
                  <a:latin typeface="Roboto Mono"/>
                  <a:ea typeface="Roboto Mono"/>
                  <a:cs typeface="Roboto Mono"/>
                  <a:sym typeface="Roboto Mono"/>
                </a:rPr>
                <a:t>&gt;</a:t>
              </a:r>
              <a:endParaRPr>
                <a:latin typeface="Roboto Mono"/>
                <a:ea typeface="Roboto Mono"/>
                <a:cs typeface="Roboto Mono"/>
                <a:sym typeface="Roboto Mono"/>
              </a:endParaRPr>
            </a:p>
            <a:p>
              <a:pPr indent="0" lvl="0" marL="0" rtl="0" algn="l">
                <a:spcBef>
                  <a:spcPts val="0"/>
                </a:spcBef>
                <a:spcAft>
                  <a:spcPts val="0"/>
                </a:spcAft>
                <a:buNone/>
              </a:pPr>
              <a:r>
                <a:rPr lang="pt-BR">
                  <a:latin typeface="Roboto Mono"/>
                  <a:ea typeface="Roboto Mono"/>
                  <a:cs typeface="Roboto Mono"/>
                  <a:sym typeface="Roboto Mono"/>
                </a:rPr>
                <a:t>      &lt;</a:t>
              </a:r>
              <a:r>
                <a:rPr lang="pt-BR">
                  <a:solidFill>
                    <a:srgbClr val="107000"/>
                  </a:solidFill>
                  <a:latin typeface="Roboto Mono"/>
                  <a:ea typeface="Roboto Mono"/>
                  <a:cs typeface="Roboto Mono"/>
                  <a:sym typeface="Roboto Mono"/>
                </a:rPr>
                <a:t>Navbar</a:t>
              </a:r>
              <a:r>
                <a:rPr lang="pt-BR">
                  <a:latin typeface="Roboto Mono"/>
                  <a:ea typeface="Roboto Mono"/>
                  <a:cs typeface="Roboto Mono"/>
                  <a:sym typeface="Roboto Mono"/>
                </a:rPr>
                <a:t> </a:t>
              </a:r>
              <a:r>
                <a:rPr lang="pt-BR">
                  <a:solidFill>
                    <a:srgbClr val="0000C0"/>
                  </a:solidFill>
                  <a:latin typeface="Roboto Mono"/>
                  <a:ea typeface="Roboto Mono"/>
                  <a:cs typeface="Roboto Mono"/>
                  <a:sym typeface="Roboto Mono"/>
                </a:rPr>
                <a:t>pages</a:t>
              </a:r>
              <a:r>
                <a:rPr lang="pt-BR">
                  <a:latin typeface="Roboto Mono"/>
                  <a:ea typeface="Roboto Mono"/>
                  <a:cs typeface="Roboto Mono"/>
                  <a:sym typeface="Roboto Mono"/>
                </a:rPr>
                <a:t>={</a:t>
              </a:r>
              <a:r>
                <a:rPr lang="pt-BR">
                  <a:solidFill>
                    <a:srgbClr val="1AB1CD"/>
                  </a:solidFill>
                  <a:latin typeface="Roboto Mono"/>
                  <a:ea typeface="Roboto Mono"/>
                  <a:cs typeface="Roboto Mono"/>
                  <a:sym typeface="Roboto Mono"/>
                </a:rPr>
                <a:t>pages</a:t>
              </a:r>
              <a:r>
                <a:rPr lang="pt-BR">
                  <a:latin typeface="Roboto Mono"/>
                  <a:ea typeface="Roboto Mono"/>
                  <a:cs typeface="Roboto Mono"/>
                  <a:sym typeface="Roboto Mono"/>
                </a:rPr>
                <a:t>} /&gt;</a:t>
              </a:r>
              <a:endParaRPr>
                <a:latin typeface="Roboto Mono"/>
                <a:ea typeface="Roboto Mono"/>
                <a:cs typeface="Roboto Mono"/>
                <a:sym typeface="Roboto Mono"/>
              </a:endParaRPr>
            </a:p>
            <a:p>
              <a:pPr indent="0" lvl="0" marL="0" rtl="0" algn="l">
                <a:spcBef>
                  <a:spcPts val="0"/>
                </a:spcBef>
                <a:spcAft>
                  <a:spcPts val="0"/>
                </a:spcAft>
                <a:buNone/>
              </a:pPr>
              <a:r>
                <a:rPr lang="pt-BR">
                  <a:latin typeface="Roboto Mono"/>
                  <a:ea typeface="Roboto Mono"/>
                  <a:cs typeface="Roboto Mono"/>
                  <a:sym typeface="Roboto Mono"/>
                </a:rPr>
                <a:t>      &lt;</a:t>
              </a:r>
              <a:r>
                <a:rPr lang="pt-BR">
                  <a:solidFill>
                    <a:srgbClr val="107000"/>
                  </a:solidFill>
                  <a:latin typeface="Roboto Mono"/>
                  <a:ea typeface="Roboto Mono"/>
                  <a:cs typeface="Roboto Mono"/>
                  <a:sym typeface="Roboto Mono"/>
                </a:rPr>
                <a:t>MainContent</a:t>
              </a:r>
              <a:r>
                <a:rPr lang="pt-BR">
                  <a:latin typeface="Roboto Mono"/>
                  <a:ea typeface="Roboto Mono"/>
                  <a:cs typeface="Roboto Mono"/>
                  <a:sym typeface="Roboto Mono"/>
                </a:rPr>
                <a:t>&gt;</a:t>
              </a:r>
              <a:endParaRPr>
                <a:latin typeface="Roboto Mono"/>
                <a:ea typeface="Roboto Mono"/>
                <a:cs typeface="Roboto Mono"/>
                <a:sym typeface="Roboto Mono"/>
              </a:endParaRPr>
            </a:p>
            <a:p>
              <a:pPr indent="0" lvl="0" marL="0" rtl="0" algn="l">
                <a:spcBef>
                  <a:spcPts val="0"/>
                </a:spcBef>
                <a:spcAft>
                  <a:spcPts val="0"/>
                </a:spcAft>
                <a:buNone/>
              </a:pPr>
              <a:r>
                <a:rPr lang="pt-BR">
                  <a:latin typeface="Roboto Mono"/>
                  <a:ea typeface="Roboto Mono"/>
                  <a:cs typeface="Roboto Mono"/>
                  <a:sym typeface="Roboto Mono"/>
                </a:rPr>
                <a:t>        &lt;</a:t>
              </a:r>
              <a:r>
                <a:rPr lang="pt-BR">
                  <a:solidFill>
                    <a:srgbClr val="107000"/>
                  </a:solidFill>
                  <a:latin typeface="Roboto Mono"/>
                  <a:ea typeface="Roboto Mono"/>
                  <a:cs typeface="Roboto Mono"/>
                  <a:sym typeface="Roboto Mono"/>
                </a:rPr>
                <a:t>AppRoutes</a:t>
              </a:r>
              <a:r>
                <a:rPr lang="pt-BR">
                  <a:latin typeface="Roboto Mono"/>
                  <a:ea typeface="Roboto Mono"/>
                  <a:cs typeface="Roboto Mono"/>
                  <a:sym typeface="Roboto Mono"/>
                </a:rPr>
                <a:t> /&gt;</a:t>
              </a:r>
              <a:endParaRPr>
                <a:latin typeface="Roboto Mono"/>
                <a:ea typeface="Roboto Mono"/>
                <a:cs typeface="Roboto Mono"/>
                <a:sym typeface="Roboto Mono"/>
              </a:endParaRPr>
            </a:p>
            <a:p>
              <a:pPr indent="0" lvl="0" marL="0" rtl="0" algn="l">
                <a:spcBef>
                  <a:spcPts val="0"/>
                </a:spcBef>
                <a:spcAft>
                  <a:spcPts val="0"/>
                </a:spcAft>
                <a:buNone/>
              </a:pPr>
              <a:r>
                <a:rPr lang="pt-BR">
                  <a:latin typeface="Roboto Mono"/>
                  <a:ea typeface="Roboto Mono"/>
                  <a:cs typeface="Roboto Mono"/>
                  <a:sym typeface="Roboto Mono"/>
                </a:rPr>
                <a:t>      &lt;/</a:t>
              </a:r>
              <a:r>
                <a:rPr lang="pt-BR">
                  <a:solidFill>
                    <a:srgbClr val="107000"/>
                  </a:solidFill>
                  <a:latin typeface="Roboto Mono"/>
                  <a:ea typeface="Roboto Mono"/>
                  <a:cs typeface="Roboto Mono"/>
                  <a:sym typeface="Roboto Mono"/>
                </a:rPr>
                <a:t>MainContent</a:t>
              </a:r>
              <a:r>
                <a:rPr lang="pt-BR">
                  <a:latin typeface="Roboto Mono"/>
                  <a:ea typeface="Roboto Mono"/>
                  <a:cs typeface="Roboto Mono"/>
                  <a:sym typeface="Roboto Mono"/>
                </a:rPr>
                <a:t>&gt;</a:t>
              </a:r>
              <a:endParaRPr>
                <a:latin typeface="Roboto Mono"/>
                <a:ea typeface="Roboto Mono"/>
                <a:cs typeface="Roboto Mono"/>
                <a:sym typeface="Roboto Mono"/>
              </a:endParaRPr>
            </a:p>
            <a:p>
              <a:pPr indent="0" lvl="0" marL="0" rtl="0" algn="l">
                <a:spcBef>
                  <a:spcPts val="0"/>
                </a:spcBef>
                <a:spcAft>
                  <a:spcPts val="0"/>
                </a:spcAft>
                <a:buNone/>
              </a:pPr>
              <a:r>
                <a:rPr lang="pt-BR">
                  <a:latin typeface="Roboto Mono"/>
                  <a:ea typeface="Roboto Mono"/>
                  <a:cs typeface="Roboto Mono"/>
                  <a:sym typeface="Roboto Mono"/>
                </a:rPr>
                <a:t>    &lt;/</a:t>
              </a:r>
              <a:r>
                <a:rPr lang="pt-BR">
                  <a:solidFill>
                    <a:srgbClr val="107000"/>
                  </a:solidFill>
                  <a:latin typeface="Roboto Mono"/>
                  <a:ea typeface="Roboto Mono"/>
                  <a:cs typeface="Roboto Mono"/>
                  <a:sym typeface="Roboto Mono"/>
                </a:rPr>
                <a:t>BrowserRouter</a:t>
              </a:r>
              <a:r>
                <a:rPr lang="pt-BR">
                  <a:latin typeface="Roboto Mono"/>
                  <a:ea typeface="Roboto Mono"/>
                  <a:cs typeface="Roboto Mono"/>
                  <a:sym typeface="Roboto Mono"/>
                </a:rPr>
                <a:t>&gt;</a:t>
              </a:r>
              <a:endParaRPr>
                <a:latin typeface="Roboto Mono"/>
                <a:ea typeface="Roboto Mono"/>
                <a:cs typeface="Roboto Mono"/>
                <a:sym typeface="Roboto Mono"/>
              </a:endParaRPr>
            </a:p>
            <a:p>
              <a:pPr indent="0" lvl="0" marL="0" rtl="0" algn="l">
                <a:spcBef>
                  <a:spcPts val="0"/>
                </a:spcBef>
                <a:spcAft>
                  <a:spcPts val="0"/>
                </a:spcAft>
                <a:buNone/>
              </a:pPr>
              <a:r>
                <a:rPr lang="pt-BR">
                  <a:latin typeface="Roboto Mono"/>
                  <a:ea typeface="Roboto Mono"/>
                  <a:cs typeface="Roboto Mono"/>
                  <a:sym typeface="Roboto Mono"/>
                </a:rPr>
                <a:t>  );</a:t>
              </a:r>
              <a:endParaRPr>
                <a:latin typeface="Roboto Mono"/>
                <a:ea typeface="Roboto Mono"/>
                <a:cs typeface="Roboto Mono"/>
                <a:sym typeface="Roboto Mono"/>
              </a:endParaRPr>
            </a:p>
            <a:p>
              <a:pPr indent="0" lvl="0" marL="0" rtl="0" algn="l">
                <a:spcBef>
                  <a:spcPts val="0"/>
                </a:spcBef>
                <a:spcAft>
                  <a:spcPts val="0"/>
                </a:spcAft>
                <a:buNone/>
              </a:pPr>
              <a:r>
                <a:rPr lang="pt-BR">
                  <a:latin typeface="Roboto Mono"/>
                  <a:ea typeface="Roboto Mono"/>
                  <a:cs typeface="Roboto Mono"/>
                  <a:sym typeface="Roboto Mono"/>
                </a:rPr>
                <a:t>}</a:t>
              </a:r>
              <a:endParaRPr>
                <a:latin typeface="Roboto Mono"/>
                <a:ea typeface="Roboto Mono"/>
                <a:cs typeface="Roboto Mono"/>
                <a:sym typeface="Roboto Mono"/>
              </a:endParaRPr>
            </a:p>
          </p:txBody>
        </p:sp>
      </p:grpSp>
    </p:spTree>
  </p:cSld>
  <p:clrMapOvr>
    <a:masterClrMapping/>
  </p:clrMapOvr>
</p:sld>
</file>

<file path=ppt/slides/slide3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608" name="Shape 608"/>
        <p:cNvGrpSpPr/>
        <p:nvPr/>
      </p:nvGrpSpPr>
      <p:grpSpPr>
        <a:xfrm>
          <a:off x="0" y="0"/>
          <a:ext cx="0" cy="0"/>
          <a:chOff x="0" y="0"/>
          <a:chExt cx="0" cy="0"/>
        </a:xfrm>
      </p:grpSpPr>
      <p:sp>
        <p:nvSpPr>
          <p:cNvPr id="609" name="Google Shape;609;p40"/>
          <p:cNvSpPr txBox="1"/>
          <p:nvPr/>
        </p:nvSpPr>
        <p:spPr>
          <a:xfrm>
            <a:off x="1979675" y="646000"/>
            <a:ext cx="7947600" cy="6492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2900"/>
              <a:buFont typeface="Arial"/>
              <a:buNone/>
            </a:pPr>
            <a:r>
              <a:rPr b="1" lang="pt-BR" sz="2900">
                <a:solidFill>
                  <a:schemeClr val="accent3"/>
                </a:solidFill>
                <a:latin typeface="Barlow Condensed"/>
                <a:ea typeface="Barlow Condensed"/>
                <a:cs typeface="Barlow Condensed"/>
                <a:sym typeface="Barlow Condensed"/>
              </a:rPr>
              <a:t>Navegando</a:t>
            </a:r>
            <a:r>
              <a:rPr b="1" lang="pt-BR" sz="2900">
                <a:solidFill>
                  <a:schemeClr val="accent3"/>
                </a:solidFill>
                <a:latin typeface="Barlow Condensed"/>
                <a:ea typeface="Barlow Condensed"/>
                <a:cs typeface="Barlow Condensed"/>
                <a:sym typeface="Barlow Condensed"/>
              </a:rPr>
              <a:t> nas rotas</a:t>
            </a:r>
            <a:endParaRPr b="1" i="0" sz="2900" u="none" cap="none" strike="noStrike">
              <a:solidFill>
                <a:schemeClr val="accent3"/>
              </a:solidFill>
              <a:latin typeface="Barlow Condensed"/>
              <a:ea typeface="Barlow Condensed"/>
              <a:cs typeface="Barlow Condensed"/>
              <a:sym typeface="Barlow Condensed"/>
            </a:endParaRPr>
          </a:p>
        </p:txBody>
      </p:sp>
      <p:grpSp>
        <p:nvGrpSpPr>
          <p:cNvPr id="610" name="Google Shape;610;p40"/>
          <p:cNvGrpSpPr/>
          <p:nvPr/>
        </p:nvGrpSpPr>
        <p:grpSpPr>
          <a:xfrm>
            <a:off x="8735250" y="158012"/>
            <a:ext cx="3224150" cy="353150"/>
            <a:chOff x="8735250" y="158012"/>
            <a:chExt cx="3224150" cy="353150"/>
          </a:xfrm>
        </p:grpSpPr>
        <p:sp>
          <p:nvSpPr>
            <p:cNvPr id="611" name="Google Shape;611;p40"/>
            <p:cNvSpPr txBox="1"/>
            <p:nvPr/>
          </p:nvSpPr>
          <p:spPr>
            <a:xfrm>
              <a:off x="8735250" y="196825"/>
              <a:ext cx="2699400" cy="312300"/>
            </a:xfrm>
            <a:prstGeom prst="rect">
              <a:avLst/>
            </a:prstGeom>
            <a:noFill/>
            <a:ln>
              <a:noFill/>
            </a:ln>
          </p:spPr>
          <p:txBody>
            <a:bodyPr anchorCtr="0" anchor="t" bIns="68575" lIns="68575" spcFirstLastPara="1" rIns="68575" wrap="square" tIns="68575">
              <a:noAutofit/>
            </a:bodyPr>
            <a:lstStyle/>
            <a:p>
              <a:pPr indent="0" lvl="0" marL="0" marR="0" rtl="0" algn="ctr">
                <a:lnSpc>
                  <a:spcPct val="100000"/>
                </a:lnSpc>
                <a:spcBef>
                  <a:spcPts val="0"/>
                </a:spcBef>
                <a:spcAft>
                  <a:spcPts val="0"/>
                </a:spcAft>
                <a:buClr>
                  <a:srgbClr val="000000"/>
                </a:buClr>
                <a:buSzPts val="900"/>
                <a:buFont typeface="Arial"/>
                <a:buNone/>
              </a:pPr>
              <a:r>
                <a:rPr b="0" i="1" lang="pt-BR" sz="900" u="none" cap="none" strike="noStrike">
                  <a:solidFill>
                    <a:srgbClr val="FF6002"/>
                  </a:solidFill>
                  <a:latin typeface="Barlow"/>
                  <a:ea typeface="Barlow"/>
                  <a:cs typeface="Barlow"/>
                  <a:sym typeface="Barlow"/>
                </a:rPr>
                <a:t>© CESAR School 2024 | Todos os Direitos Reservados </a:t>
              </a:r>
              <a:endParaRPr b="0" i="1" sz="900" u="none" cap="none" strike="noStrike">
                <a:solidFill>
                  <a:srgbClr val="FF6002"/>
                </a:solidFill>
                <a:latin typeface="Barlow"/>
                <a:ea typeface="Barlow"/>
                <a:cs typeface="Barlow"/>
                <a:sym typeface="Barlow"/>
              </a:endParaRPr>
            </a:p>
          </p:txBody>
        </p:sp>
        <p:pic>
          <p:nvPicPr>
            <p:cNvPr id="612" name="Google Shape;612;p40"/>
            <p:cNvPicPr preferRelativeResize="0"/>
            <p:nvPr/>
          </p:nvPicPr>
          <p:blipFill rotWithShape="1">
            <a:blip r:embed="rId3">
              <a:alphaModFix/>
            </a:blip>
            <a:srcRect b="0" l="0" r="0" t="0"/>
            <a:stretch/>
          </p:blipFill>
          <p:spPr>
            <a:xfrm>
              <a:off x="11562904" y="158012"/>
              <a:ext cx="396496" cy="353150"/>
            </a:xfrm>
            <a:prstGeom prst="rect">
              <a:avLst/>
            </a:prstGeom>
            <a:noFill/>
            <a:ln>
              <a:noFill/>
            </a:ln>
          </p:spPr>
        </p:pic>
      </p:grpSp>
      <p:sp>
        <p:nvSpPr>
          <p:cNvPr id="613" name="Google Shape;613;p40"/>
          <p:cNvSpPr/>
          <p:nvPr/>
        </p:nvSpPr>
        <p:spPr>
          <a:xfrm rot="5400000">
            <a:off x="763829" y="1159192"/>
            <a:ext cx="649296" cy="1298754"/>
          </a:xfrm>
          <a:custGeom>
            <a:rect b="b" l="l" r="r" t="t"/>
            <a:pathLst>
              <a:path extrusionOk="0" h="21600" w="21600">
                <a:moveTo>
                  <a:pt x="0" y="21600"/>
                </a:moveTo>
                <a:cubicBezTo>
                  <a:pt x="11927" y="21600"/>
                  <a:pt x="21600" y="16764"/>
                  <a:pt x="21600" y="10800"/>
                </a:cubicBezTo>
                <a:cubicBezTo>
                  <a:pt x="21600" y="4836"/>
                  <a:pt x="11927" y="0"/>
                  <a:pt x="0" y="0"/>
                </a:cubicBezTo>
                <a:lnTo>
                  <a:pt x="0" y="21600"/>
                </a:lnTo>
                <a:close/>
              </a:path>
            </a:pathLst>
          </a:custGeom>
          <a:solidFill>
            <a:schemeClr val="accent3"/>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3200"/>
              <a:buFont typeface="Helvetica Neue"/>
              <a:buNone/>
            </a:pPr>
            <a:r>
              <a:t/>
            </a:r>
            <a:endParaRPr b="0" i="0" sz="3200" u="none" cap="none" strike="noStrike">
              <a:solidFill>
                <a:srgbClr val="FFFFFF"/>
              </a:solidFill>
              <a:latin typeface="Helvetica Neue"/>
              <a:ea typeface="Helvetica Neue"/>
              <a:cs typeface="Helvetica Neue"/>
              <a:sym typeface="Helvetica Neue"/>
            </a:endParaRPr>
          </a:p>
        </p:txBody>
      </p:sp>
      <p:sp>
        <p:nvSpPr>
          <p:cNvPr id="614" name="Google Shape;614;p40"/>
          <p:cNvSpPr/>
          <p:nvPr/>
        </p:nvSpPr>
        <p:spPr>
          <a:xfrm rot="-5400000">
            <a:off x="349598" y="2135534"/>
            <a:ext cx="1298700" cy="1298700"/>
          </a:xfrm>
          <a:prstGeom prst="blockArc">
            <a:avLst>
              <a:gd fmla="val 16177594" name="adj1"/>
              <a:gd fmla="val 163005" name="adj2"/>
              <a:gd fmla="val 18326" name="adj3"/>
            </a:avLst>
          </a:prstGeom>
          <a:solidFill>
            <a:schemeClr val="lt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5" name="Google Shape;615;p40"/>
          <p:cNvSpPr/>
          <p:nvPr/>
        </p:nvSpPr>
        <p:spPr>
          <a:xfrm>
            <a:off x="349598" y="2135413"/>
            <a:ext cx="1298700" cy="1298700"/>
          </a:xfrm>
          <a:prstGeom prst="blockArc">
            <a:avLst>
              <a:gd fmla="val 16177594" name="adj1"/>
              <a:gd fmla="val 163005" name="adj2"/>
              <a:gd fmla="val 18326" name="adj3"/>
            </a:avLst>
          </a:prstGeom>
          <a:solidFill>
            <a:schemeClr val="lt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6" name="Google Shape;616;p40"/>
          <p:cNvSpPr/>
          <p:nvPr/>
        </p:nvSpPr>
        <p:spPr>
          <a:xfrm rot="10800000">
            <a:off x="347751" y="2154862"/>
            <a:ext cx="1298700" cy="1298700"/>
          </a:xfrm>
          <a:prstGeom prst="blockArc">
            <a:avLst>
              <a:gd fmla="val 16177594" name="adj1"/>
              <a:gd fmla="val 163005" name="adj2"/>
              <a:gd fmla="val 18326" name="adj3"/>
            </a:avLst>
          </a:prstGeom>
          <a:solidFill>
            <a:schemeClr val="lt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17" name="Google Shape;617;p40"/>
          <p:cNvSpPr/>
          <p:nvPr/>
        </p:nvSpPr>
        <p:spPr>
          <a:xfrm rot="5400000">
            <a:off x="674375" y="509896"/>
            <a:ext cx="649296" cy="1298754"/>
          </a:xfrm>
          <a:custGeom>
            <a:rect b="b" l="l" r="r" t="t"/>
            <a:pathLst>
              <a:path extrusionOk="0" h="21600" w="21600">
                <a:moveTo>
                  <a:pt x="0" y="21600"/>
                </a:moveTo>
                <a:cubicBezTo>
                  <a:pt x="11927" y="21600"/>
                  <a:pt x="21600" y="16764"/>
                  <a:pt x="21600" y="10800"/>
                </a:cubicBezTo>
                <a:cubicBezTo>
                  <a:pt x="21600" y="4836"/>
                  <a:pt x="11927" y="0"/>
                  <a:pt x="0" y="0"/>
                </a:cubicBezTo>
                <a:lnTo>
                  <a:pt x="0" y="21600"/>
                </a:lnTo>
                <a:close/>
              </a:path>
            </a:pathLst>
          </a:custGeom>
          <a:solidFill>
            <a:schemeClr val="accent3"/>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3200"/>
              <a:buFont typeface="Helvetica Neue"/>
              <a:buNone/>
            </a:pPr>
            <a:r>
              <a:t/>
            </a:r>
            <a:endParaRPr b="0" i="0" sz="3200" u="none" cap="none" strike="noStrike">
              <a:solidFill>
                <a:srgbClr val="FFFFFF"/>
              </a:solidFill>
              <a:latin typeface="Helvetica Neue"/>
              <a:ea typeface="Helvetica Neue"/>
              <a:cs typeface="Helvetica Neue"/>
              <a:sym typeface="Helvetica Neue"/>
            </a:endParaRPr>
          </a:p>
        </p:txBody>
      </p:sp>
      <p:sp>
        <p:nvSpPr>
          <p:cNvPr id="618" name="Google Shape;618;p40"/>
          <p:cNvSpPr txBox="1"/>
          <p:nvPr/>
        </p:nvSpPr>
        <p:spPr>
          <a:xfrm>
            <a:off x="1979675" y="1572875"/>
            <a:ext cx="8835000" cy="3008400"/>
          </a:xfrm>
          <a:prstGeom prst="rect">
            <a:avLst/>
          </a:prstGeom>
          <a:noFill/>
          <a:ln>
            <a:noFill/>
          </a:ln>
        </p:spPr>
        <p:txBody>
          <a:bodyPr anchorCtr="0" anchor="t" bIns="91425" lIns="91425" spcFirstLastPara="1" rIns="91425" wrap="square" tIns="91425">
            <a:spAutoFit/>
          </a:bodyPr>
          <a:lstStyle/>
          <a:p>
            <a:pPr indent="0" lvl="0" marL="0" marR="0" rtl="0" algn="l">
              <a:lnSpc>
                <a:spcPct val="115000"/>
              </a:lnSpc>
              <a:spcBef>
                <a:spcPts val="0"/>
              </a:spcBef>
              <a:spcAft>
                <a:spcPts val="0"/>
              </a:spcAft>
              <a:buNone/>
            </a:pPr>
            <a:r>
              <a:rPr lang="pt-BR" sz="1800">
                <a:solidFill>
                  <a:schemeClr val="dk1"/>
                </a:solidFill>
                <a:latin typeface="Barlow"/>
                <a:ea typeface="Barlow"/>
                <a:cs typeface="Barlow"/>
                <a:sym typeface="Barlow"/>
              </a:rPr>
              <a:t>Diferentemente de aplicações comuns HTML, não podemos simplesmente criar uma tag </a:t>
            </a:r>
            <a:r>
              <a:rPr b="1" lang="pt-BR" sz="1800">
                <a:solidFill>
                  <a:schemeClr val="dk1"/>
                </a:solidFill>
                <a:latin typeface="Barlow"/>
                <a:ea typeface="Barlow"/>
                <a:cs typeface="Barlow"/>
                <a:sym typeface="Barlow"/>
              </a:rPr>
              <a:t>&lt;a&gt;</a:t>
            </a:r>
            <a:r>
              <a:rPr lang="pt-BR" sz="1800">
                <a:solidFill>
                  <a:schemeClr val="dk1"/>
                </a:solidFill>
                <a:latin typeface="Barlow"/>
                <a:ea typeface="Barlow"/>
                <a:cs typeface="Barlow"/>
                <a:sym typeface="Barlow"/>
              </a:rPr>
              <a:t> e colocar o </a:t>
            </a:r>
            <a:r>
              <a:rPr b="1" lang="pt-BR" sz="1800">
                <a:solidFill>
                  <a:schemeClr val="dk1"/>
                </a:solidFill>
                <a:latin typeface="Barlow"/>
                <a:ea typeface="Barlow"/>
                <a:cs typeface="Barlow"/>
                <a:sym typeface="Barlow"/>
              </a:rPr>
              <a:t>href</a:t>
            </a:r>
            <a:r>
              <a:rPr lang="pt-BR" sz="1800">
                <a:solidFill>
                  <a:schemeClr val="dk1"/>
                </a:solidFill>
                <a:latin typeface="Barlow"/>
                <a:ea typeface="Barlow"/>
                <a:cs typeface="Barlow"/>
                <a:sym typeface="Barlow"/>
              </a:rPr>
              <a:t> com as rotas que criamos. Apesar de funcionar, essa forma quebra o SPA e fica requisitando o servidor novamente a “página única” da aplicação.</a:t>
            </a:r>
            <a:endParaRPr sz="1800">
              <a:solidFill>
                <a:schemeClr val="dk1"/>
              </a:solidFill>
              <a:latin typeface="Barlow"/>
              <a:ea typeface="Barlow"/>
              <a:cs typeface="Barlow"/>
              <a:sym typeface="Barlow"/>
            </a:endParaRPr>
          </a:p>
          <a:p>
            <a:pPr indent="0" lvl="0" marL="0" marR="0" rtl="0" algn="l">
              <a:lnSpc>
                <a:spcPct val="115000"/>
              </a:lnSpc>
              <a:spcBef>
                <a:spcPts val="0"/>
              </a:spcBef>
              <a:spcAft>
                <a:spcPts val="0"/>
              </a:spcAft>
              <a:buNone/>
            </a:pPr>
            <a:r>
              <a:t/>
            </a:r>
            <a:endParaRPr sz="1800">
              <a:solidFill>
                <a:schemeClr val="dk1"/>
              </a:solidFill>
              <a:latin typeface="Barlow"/>
              <a:ea typeface="Barlow"/>
              <a:cs typeface="Barlow"/>
              <a:sym typeface="Barlow"/>
            </a:endParaRPr>
          </a:p>
          <a:p>
            <a:pPr indent="0" lvl="0" marL="0" marR="0" rtl="0" algn="l">
              <a:lnSpc>
                <a:spcPct val="115000"/>
              </a:lnSpc>
              <a:spcBef>
                <a:spcPts val="0"/>
              </a:spcBef>
              <a:spcAft>
                <a:spcPts val="0"/>
              </a:spcAft>
              <a:buNone/>
            </a:pPr>
            <a:r>
              <a:rPr lang="pt-BR" sz="1800">
                <a:solidFill>
                  <a:schemeClr val="dk1"/>
                </a:solidFill>
                <a:latin typeface="Barlow"/>
                <a:ea typeface="Barlow"/>
                <a:cs typeface="Barlow"/>
                <a:sym typeface="Barlow"/>
              </a:rPr>
              <a:t>No React Router podemos navegar nas rotas usando:</a:t>
            </a:r>
            <a:br>
              <a:rPr lang="pt-BR" sz="1800">
                <a:solidFill>
                  <a:schemeClr val="dk1"/>
                </a:solidFill>
                <a:latin typeface="Barlow"/>
                <a:ea typeface="Barlow"/>
                <a:cs typeface="Barlow"/>
                <a:sym typeface="Barlow"/>
              </a:rPr>
            </a:br>
            <a:endParaRPr sz="1800">
              <a:latin typeface="Barlow"/>
              <a:ea typeface="Barlow"/>
              <a:cs typeface="Barlow"/>
              <a:sym typeface="Barlow"/>
            </a:endParaRPr>
          </a:p>
          <a:p>
            <a:pPr indent="-342900" lvl="0" marL="457200" marR="20955" rtl="0" algn="l">
              <a:lnSpc>
                <a:spcPct val="114599"/>
              </a:lnSpc>
              <a:spcBef>
                <a:spcPts val="0"/>
              </a:spcBef>
              <a:spcAft>
                <a:spcPts val="0"/>
              </a:spcAft>
              <a:buClr>
                <a:schemeClr val="lt2"/>
              </a:buClr>
              <a:buSzPts val="1800"/>
              <a:buFont typeface="Barlow"/>
              <a:buChar char="➔"/>
            </a:pPr>
            <a:r>
              <a:rPr lang="pt-BR" sz="1800">
                <a:latin typeface="Barlow"/>
                <a:ea typeface="Barlow"/>
                <a:cs typeface="Barlow"/>
                <a:sym typeface="Barlow"/>
              </a:rPr>
              <a:t>O componente </a:t>
            </a:r>
            <a:r>
              <a:rPr b="1" lang="pt-BR" sz="1800">
                <a:latin typeface="Barlow"/>
                <a:ea typeface="Barlow"/>
                <a:cs typeface="Barlow"/>
                <a:sym typeface="Barlow"/>
              </a:rPr>
              <a:t>&lt;Link&gt;</a:t>
            </a:r>
            <a:endParaRPr b="1" sz="1800">
              <a:latin typeface="Barlow"/>
              <a:ea typeface="Barlow"/>
              <a:cs typeface="Barlow"/>
              <a:sym typeface="Barlow"/>
            </a:endParaRPr>
          </a:p>
          <a:p>
            <a:pPr indent="-342900" lvl="0" marL="457200" marR="20955" rtl="0" algn="l">
              <a:lnSpc>
                <a:spcPct val="114599"/>
              </a:lnSpc>
              <a:spcBef>
                <a:spcPts val="0"/>
              </a:spcBef>
              <a:spcAft>
                <a:spcPts val="0"/>
              </a:spcAft>
              <a:buClr>
                <a:schemeClr val="lt2"/>
              </a:buClr>
              <a:buSzPts val="1800"/>
              <a:buFont typeface="Barlow"/>
              <a:buChar char="➔"/>
            </a:pPr>
            <a:r>
              <a:rPr lang="pt-BR" sz="1800">
                <a:latin typeface="Barlow"/>
                <a:ea typeface="Barlow"/>
                <a:cs typeface="Barlow"/>
                <a:sym typeface="Barlow"/>
              </a:rPr>
              <a:t>O componente </a:t>
            </a:r>
            <a:r>
              <a:rPr b="1" lang="pt-BR" sz="1800">
                <a:latin typeface="Barlow"/>
                <a:ea typeface="Barlow"/>
                <a:cs typeface="Barlow"/>
                <a:sym typeface="Barlow"/>
              </a:rPr>
              <a:t>&lt;NavLink&gt;</a:t>
            </a:r>
            <a:endParaRPr b="1" sz="1800">
              <a:latin typeface="Barlow"/>
              <a:ea typeface="Barlow"/>
              <a:cs typeface="Barlow"/>
              <a:sym typeface="Barlow"/>
            </a:endParaRPr>
          </a:p>
          <a:p>
            <a:pPr indent="-342900" lvl="0" marL="457200" marR="20955" rtl="0" algn="l">
              <a:lnSpc>
                <a:spcPct val="114599"/>
              </a:lnSpc>
              <a:spcBef>
                <a:spcPts val="0"/>
              </a:spcBef>
              <a:spcAft>
                <a:spcPts val="0"/>
              </a:spcAft>
              <a:buClr>
                <a:schemeClr val="lt2"/>
              </a:buClr>
              <a:buSzPts val="1800"/>
              <a:buFont typeface="Barlow"/>
              <a:buChar char="➔"/>
            </a:pPr>
            <a:r>
              <a:rPr lang="pt-BR" sz="1800">
                <a:latin typeface="Barlow"/>
                <a:ea typeface="Barlow"/>
                <a:cs typeface="Barlow"/>
                <a:sym typeface="Barlow"/>
              </a:rPr>
              <a:t>O hook </a:t>
            </a:r>
            <a:r>
              <a:rPr b="1" lang="pt-BR" sz="1800">
                <a:latin typeface="Barlow"/>
                <a:ea typeface="Barlow"/>
                <a:cs typeface="Barlow"/>
                <a:sym typeface="Barlow"/>
              </a:rPr>
              <a:t>useNavigate</a:t>
            </a:r>
            <a:endParaRPr b="1" sz="1800">
              <a:latin typeface="Barlow"/>
              <a:ea typeface="Barlow"/>
              <a:cs typeface="Barlow"/>
              <a:sym typeface="Barlow"/>
            </a:endParaRPr>
          </a:p>
        </p:txBody>
      </p:sp>
    </p:spTree>
  </p:cSld>
  <p:clrMapOvr>
    <a:masterClrMapping/>
  </p:clrMapOvr>
</p:sld>
</file>

<file path=ppt/slides/slide3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623" name="Shape 623"/>
        <p:cNvGrpSpPr/>
        <p:nvPr/>
      </p:nvGrpSpPr>
      <p:grpSpPr>
        <a:xfrm>
          <a:off x="0" y="0"/>
          <a:ext cx="0" cy="0"/>
          <a:chOff x="0" y="0"/>
          <a:chExt cx="0" cy="0"/>
        </a:xfrm>
      </p:grpSpPr>
      <p:sp>
        <p:nvSpPr>
          <p:cNvPr id="624" name="Google Shape;624;p41"/>
          <p:cNvSpPr txBox="1"/>
          <p:nvPr/>
        </p:nvSpPr>
        <p:spPr>
          <a:xfrm>
            <a:off x="1979675" y="646000"/>
            <a:ext cx="7947600" cy="6492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2900"/>
              <a:buFont typeface="Arial"/>
              <a:buNone/>
            </a:pPr>
            <a:r>
              <a:rPr b="1" lang="pt-BR" sz="2900">
                <a:solidFill>
                  <a:schemeClr val="accent3"/>
                </a:solidFill>
                <a:latin typeface="Barlow Condensed"/>
                <a:ea typeface="Barlow Condensed"/>
                <a:cs typeface="Barlow Condensed"/>
                <a:sym typeface="Barlow Condensed"/>
              </a:rPr>
              <a:t>Navegando nas rotas com &lt;Link&gt;</a:t>
            </a:r>
            <a:endParaRPr b="1" i="0" sz="2900" u="none" cap="none" strike="noStrike">
              <a:solidFill>
                <a:schemeClr val="accent3"/>
              </a:solidFill>
              <a:latin typeface="Barlow Condensed"/>
              <a:ea typeface="Barlow Condensed"/>
              <a:cs typeface="Barlow Condensed"/>
              <a:sym typeface="Barlow Condensed"/>
            </a:endParaRPr>
          </a:p>
        </p:txBody>
      </p:sp>
      <p:grpSp>
        <p:nvGrpSpPr>
          <p:cNvPr id="625" name="Google Shape;625;p41"/>
          <p:cNvGrpSpPr/>
          <p:nvPr/>
        </p:nvGrpSpPr>
        <p:grpSpPr>
          <a:xfrm>
            <a:off x="8735250" y="158012"/>
            <a:ext cx="3224150" cy="353150"/>
            <a:chOff x="8735250" y="158012"/>
            <a:chExt cx="3224150" cy="353150"/>
          </a:xfrm>
        </p:grpSpPr>
        <p:sp>
          <p:nvSpPr>
            <p:cNvPr id="626" name="Google Shape;626;p41"/>
            <p:cNvSpPr txBox="1"/>
            <p:nvPr/>
          </p:nvSpPr>
          <p:spPr>
            <a:xfrm>
              <a:off x="8735250" y="196825"/>
              <a:ext cx="2699400" cy="312300"/>
            </a:xfrm>
            <a:prstGeom prst="rect">
              <a:avLst/>
            </a:prstGeom>
            <a:noFill/>
            <a:ln>
              <a:noFill/>
            </a:ln>
          </p:spPr>
          <p:txBody>
            <a:bodyPr anchorCtr="0" anchor="t" bIns="68575" lIns="68575" spcFirstLastPara="1" rIns="68575" wrap="square" tIns="68575">
              <a:noAutofit/>
            </a:bodyPr>
            <a:lstStyle/>
            <a:p>
              <a:pPr indent="0" lvl="0" marL="0" marR="0" rtl="0" algn="ctr">
                <a:lnSpc>
                  <a:spcPct val="100000"/>
                </a:lnSpc>
                <a:spcBef>
                  <a:spcPts val="0"/>
                </a:spcBef>
                <a:spcAft>
                  <a:spcPts val="0"/>
                </a:spcAft>
                <a:buClr>
                  <a:srgbClr val="000000"/>
                </a:buClr>
                <a:buSzPts val="900"/>
                <a:buFont typeface="Arial"/>
                <a:buNone/>
              </a:pPr>
              <a:r>
                <a:rPr b="0" i="1" lang="pt-BR" sz="900" u="none" cap="none" strike="noStrike">
                  <a:solidFill>
                    <a:srgbClr val="FF6002"/>
                  </a:solidFill>
                  <a:latin typeface="Barlow"/>
                  <a:ea typeface="Barlow"/>
                  <a:cs typeface="Barlow"/>
                  <a:sym typeface="Barlow"/>
                </a:rPr>
                <a:t>© CESAR School 2024 | Todos os Direitos Reservados </a:t>
              </a:r>
              <a:endParaRPr b="0" i="1" sz="900" u="none" cap="none" strike="noStrike">
                <a:solidFill>
                  <a:srgbClr val="FF6002"/>
                </a:solidFill>
                <a:latin typeface="Barlow"/>
                <a:ea typeface="Barlow"/>
                <a:cs typeface="Barlow"/>
                <a:sym typeface="Barlow"/>
              </a:endParaRPr>
            </a:p>
          </p:txBody>
        </p:sp>
        <p:pic>
          <p:nvPicPr>
            <p:cNvPr id="627" name="Google Shape;627;p41"/>
            <p:cNvPicPr preferRelativeResize="0"/>
            <p:nvPr/>
          </p:nvPicPr>
          <p:blipFill rotWithShape="1">
            <a:blip r:embed="rId3">
              <a:alphaModFix/>
            </a:blip>
            <a:srcRect b="0" l="0" r="0" t="0"/>
            <a:stretch/>
          </p:blipFill>
          <p:spPr>
            <a:xfrm>
              <a:off x="11562904" y="158012"/>
              <a:ext cx="396496" cy="353150"/>
            </a:xfrm>
            <a:prstGeom prst="rect">
              <a:avLst/>
            </a:prstGeom>
            <a:noFill/>
            <a:ln>
              <a:noFill/>
            </a:ln>
          </p:spPr>
        </p:pic>
      </p:grpSp>
      <p:sp>
        <p:nvSpPr>
          <p:cNvPr id="628" name="Google Shape;628;p41"/>
          <p:cNvSpPr/>
          <p:nvPr/>
        </p:nvSpPr>
        <p:spPr>
          <a:xfrm rot="5400000">
            <a:off x="763829" y="1159192"/>
            <a:ext cx="649296" cy="1298754"/>
          </a:xfrm>
          <a:custGeom>
            <a:rect b="b" l="l" r="r" t="t"/>
            <a:pathLst>
              <a:path extrusionOk="0" h="21600" w="21600">
                <a:moveTo>
                  <a:pt x="0" y="21600"/>
                </a:moveTo>
                <a:cubicBezTo>
                  <a:pt x="11927" y="21600"/>
                  <a:pt x="21600" y="16764"/>
                  <a:pt x="21600" y="10800"/>
                </a:cubicBezTo>
                <a:cubicBezTo>
                  <a:pt x="21600" y="4836"/>
                  <a:pt x="11927" y="0"/>
                  <a:pt x="0" y="0"/>
                </a:cubicBezTo>
                <a:lnTo>
                  <a:pt x="0" y="21600"/>
                </a:lnTo>
                <a:close/>
              </a:path>
            </a:pathLst>
          </a:custGeom>
          <a:solidFill>
            <a:schemeClr val="accent3"/>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3200"/>
              <a:buFont typeface="Helvetica Neue"/>
              <a:buNone/>
            </a:pPr>
            <a:r>
              <a:t/>
            </a:r>
            <a:endParaRPr b="0" i="0" sz="3200" u="none" cap="none" strike="noStrike">
              <a:solidFill>
                <a:srgbClr val="FFFFFF"/>
              </a:solidFill>
              <a:latin typeface="Helvetica Neue"/>
              <a:ea typeface="Helvetica Neue"/>
              <a:cs typeface="Helvetica Neue"/>
              <a:sym typeface="Helvetica Neue"/>
            </a:endParaRPr>
          </a:p>
        </p:txBody>
      </p:sp>
      <p:sp>
        <p:nvSpPr>
          <p:cNvPr id="629" name="Google Shape;629;p41"/>
          <p:cNvSpPr/>
          <p:nvPr/>
        </p:nvSpPr>
        <p:spPr>
          <a:xfrm rot="-5400000">
            <a:off x="349598" y="2135534"/>
            <a:ext cx="1298700" cy="1298700"/>
          </a:xfrm>
          <a:prstGeom prst="blockArc">
            <a:avLst>
              <a:gd fmla="val 16177594" name="adj1"/>
              <a:gd fmla="val 163005" name="adj2"/>
              <a:gd fmla="val 18326" name="adj3"/>
            </a:avLst>
          </a:prstGeom>
          <a:solidFill>
            <a:schemeClr val="lt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0" name="Google Shape;630;p41"/>
          <p:cNvSpPr/>
          <p:nvPr/>
        </p:nvSpPr>
        <p:spPr>
          <a:xfrm>
            <a:off x="349598" y="2135413"/>
            <a:ext cx="1298700" cy="1298700"/>
          </a:xfrm>
          <a:prstGeom prst="blockArc">
            <a:avLst>
              <a:gd fmla="val 16177594" name="adj1"/>
              <a:gd fmla="val 163005" name="adj2"/>
              <a:gd fmla="val 18326" name="adj3"/>
            </a:avLst>
          </a:prstGeom>
          <a:solidFill>
            <a:schemeClr val="lt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1" name="Google Shape;631;p41"/>
          <p:cNvSpPr/>
          <p:nvPr/>
        </p:nvSpPr>
        <p:spPr>
          <a:xfrm rot="10800000">
            <a:off x="347751" y="2154862"/>
            <a:ext cx="1298700" cy="1298700"/>
          </a:xfrm>
          <a:prstGeom prst="blockArc">
            <a:avLst>
              <a:gd fmla="val 16177594" name="adj1"/>
              <a:gd fmla="val 163005" name="adj2"/>
              <a:gd fmla="val 18326" name="adj3"/>
            </a:avLst>
          </a:prstGeom>
          <a:solidFill>
            <a:schemeClr val="lt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32" name="Google Shape;632;p41"/>
          <p:cNvSpPr/>
          <p:nvPr/>
        </p:nvSpPr>
        <p:spPr>
          <a:xfrm rot="5400000">
            <a:off x="674375" y="509896"/>
            <a:ext cx="649296" cy="1298754"/>
          </a:xfrm>
          <a:custGeom>
            <a:rect b="b" l="l" r="r" t="t"/>
            <a:pathLst>
              <a:path extrusionOk="0" h="21600" w="21600">
                <a:moveTo>
                  <a:pt x="0" y="21600"/>
                </a:moveTo>
                <a:cubicBezTo>
                  <a:pt x="11927" y="21600"/>
                  <a:pt x="21600" y="16764"/>
                  <a:pt x="21600" y="10800"/>
                </a:cubicBezTo>
                <a:cubicBezTo>
                  <a:pt x="21600" y="4836"/>
                  <a:pt x="11927" y="0"/>
                  <a:pt x="0" y="0"/>
                </a:cubicBezTo>
                <a:lnTo>
                  <a:pt x="0" y="21600"/>
                </a:lnTo>
                <a:close/>
              </a:path>
            </a:pathLst>
          </a:custGeom>
          <a:solidFill>
            <a:schemeClr val="accent3"/>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3200"/>
              <a:buFont typeface="Helvetica Neue"/>
              <a:buNone/>
            </a:pPr>
            <a:r>
              <a:t/>
            </a:r>
            <a:endParaRPr b="0" i="0" sz="3200" u="none" cap="none" strike="noStrike">
              <a:solidFill>
                <a:srgbClr val="FFFFFF"/>
              </a:solidFill>
              <a:latin typeface="Helvetica Neue"/>
              <a:ea typeface="Helvetica Neue"/>
              <a:cs typeface="Helvetica Neue"/>
              <a:sym typeface="Helvetica Neue"/>
            </a:endParaRPr>
          </a:p>
        </p:txBody>
      </p:sp>
      <p:sp>
        <p:nvSpPr>
          <p:cNvPr id="633" name="Google Shape;633;p41"/>
          <p:cNvSpPr txBox="1"/>
          <p:nvPr/>
        </p:nvSpPr>
        <p:spPr>
          <a:xfrm>
            <a:off x="1979675" y="1572875"/>
            <a:ext cx="8835000" cy="1731900"/>
          </a:xfrm>
          <a:prstGeom prst="rect">
            <a:avLst/>
          </a:prstGeom>
          <a:noFill/>
          <a:ln>
            <a:noFill/>
          </a:ln>
        </p:spPr>
        <p:txBody>
          <a:bodyPr anchorCtr="0" anchor="t" bIns="91425" lIns="91425" spcFirstLastPara="1" rIns="91425" wrap="square" tIns="91425">
            <a:spAutoFit/>
          </a:bodyPr>
          <a:lstStyle/>
          <a:p>
            <a:pPr indent="0" lvl="0" marL="0" marR="20955" rtl="0" algn="l">
              <a:lnSpc>
                <a:spcPct val="114599"/>
              </a:lnSpc>
              <a:spcBef>
                <a:spcPts val="0"/>
              </a:spcBef>
              <a:spcAft>
                <a:spcPts val="0"/>
              </a:spcAft>
              <a:buNone/>
            </a:pPr>
            <a:r>
              <a:rPr lang="pt-BR" sz="1800">
                <a:solidFill>
                  <a:schemeClr val="dk1"/>
                </a:solidFill>
                <a:latin typeface="Barlow"/>
                <a:ea typeface="Barlow"/>
                <a:cs typeface="Barlow"/>
                <a:sym typeface="Barlow"/>
              </a:rPr>
              <a:t>O componente </a:t>
            </a:r>
            <a:r>
              <a:rPr b="1" lang="pt-BR" sz="1800">
                <a:solidFill>
                  <a:schemeClr val="dk1"/>
                </a:solidFill>
                <a:latin typeface="Barlow"/>
                <a:ea typeface="Barlow"/>
                <a:cs typeface="Barlow"/>
                <a:sym typeface="Barlow"/>
              </a:rPr>
              <a:t>&lt;Link&gt; </a:t>
            </a:r>
            <a:r>
              <a:rPr lang="pt-BR" sz="1800">
                <a:solidFill>
                  <a:schemeClr val="dk1"/>
                </a:solidFill>
                <a:latin typeface="Barlow"/>
                <a:ea typeface="Barlow"/>
                <a:cs typeface="Barlow"/>
                <a:sym typeface="Barlow"/>
              </a:rPr>
              <a:t>nos permite criar facilmente um link da mesma forma que com a tag </a:t>
            </a:r>
            <a:r>
              <a:rPr b="1" lang="pt-BR" sz="1800">
                <a:solidFill>
                  <a:schemeClr val="dk1"/>
                </a:solidFill>
                <a:latin typeface="Barlow"/>
                <a:ea typeface="Barlow"/>
                <a:cs typeface="Barlow"/>
                <a:sym typeface="Barlow"/>
              </a:rPr>
              <a:t>&lt;a&gt;</a:t>
            </a:r>
            <a:r>
              <a:rPr lang="pt-BR" sz="1800">
                <a:solidFill>
                  <a:schemeClr val="dk1"/>
                </a:solidFill>
                <a:latin typeface="Barlow"/>
                <a:ea typeface="Barlow"/>
                <a:cs typeface="Barlow"/>
                <a:sym typeface="Barlow"/>
              </a:rPr>
              <a:t>. Na verdade, esse componente é nada mais do que uma tag &lt;a&gt;, mas que funciona com o mecanismo de navegação do React Router.</a:t>
            </a:r>
            <a:endParaRPr sz="1800">
              <a:solidFill>
                <a:schemeClr val="dk1"/>
              </a:solidFill>
              <a:latin typeface="Barlow"/>
              <a:ea typeface="Barlow"/>
              <a:cs typeface="Barlow"/>
              <a:sym typeface="Barlow"/>
            </a:endParaRPr>
          </a:p>
          <a:p>
            <a:pPr indent="0" lvl="0" marL="0" marR="20955" rtl="0" algn="l">
              <a:lnSpc>
                <a:spcPct val="114599"/>
              </a:lnSpc>
              <a:spcBef>
                <a:spcPts val="0"/>
              </a:spcBef>
              <a:spcAft>
                <a:spcPts val="0"/>
              </a:spcAft>
              <a:buNone/>
            </a:pPr>
            <a:r>
              <a:t/>
            </a:r>
            <a:endParaRPr sz="1800">
              <a:solidFill>
                <a:schemeClr val="dk1"/>
              </a:solidFill>
              <a:latin typeface="Barlow"/>
              <a:ea typeface="Barlow"/>
              <a:cs typeface="Barlow"/>
              <a:sym typeface="Barlow"/>
            </a:endParaRPr>
          </a:p>
          <a:p>
            <a:pPr indent="0" lvl="0" marL="0" marR="20955" rtl="0" algn="l">
              <a:lnSpc>
                <a:spcPct val="114599"/>
              </a:lnSpc>
              <a:spcBef>
                <a:spcPts val="0"/>
              </a:spcBef>
              <a:spcAft>
                <a:spcPts val="0"/>
              </a:spcAft>
              <a:buNone/>
            </a:pPr>
            <a:r>
              <a:rPr lang="pt-BR" sz="1800">
                <a:solidFill>
                  <a:schemeClr val="dk1"/>
                </a:solidFill>
                <a:latin typeface="Barlow"/>
                <a:ea typeface="Barlow"/>
                <a:cs typeface="Barlow"/>
                <a:sym typeface="Barlow"/>
              </a:rPr>
              <a:t>Vamos modificar nosso Navbar usando o componente &lt;Link&gt;:</a:t>
            </a:r>
            <a:endParaRPr sz="1800">
              <a:solidFill>
                <a:schemeClr val="dk1"/>
              </a:solidFill>
              <a:latin typeface="Barlow"/>
              <a:ea typeface="Barlow"/>
              <a:cs typeface="Barlow"/>
              <a:sym typeface="Barlow"/>
            </a:endParaRPr>
          </a:p>
        </p:txBody>
      </p:sp>
      <p:grpSp>
        <p:nvGrpSpPr>
          <p:cNvPr id="634" name="Google Shape;634;p41"/>
          <p:cNvGrpSpPr/>
          <p:nvPr/>
        </p:nvGrpSpPr>
        <p:grpSpPr>
          <a:xfrm>
            <a:off x="2074864" y="3350955"/>
            <a:ext cx="6228877" cy="3311369"/>
            <a:chOff x="8366651" y="2763197"/>
            <a:chExt cx="6434125" cy="1795851"/>
          </a:xfrm>
        </p:grpSpPr>
        <p:sp>
          <p:nvSpPr>
            <p:cNvPr id="635" name="Google Shape;635;p41"/>
            <p:cNvSpPr txBox="1"/>
            <p:nvPr/>
          </p:nvSpPr>
          <p:spPr>
            <a:xfrm>
              <a:off x="8366651" y="2763197"/>
              <a:ext cx="6434100" cy="163500"/>
            </a:xfrm>
            <a:prstGeom prst="rect">
              <a:avLst/>
            </a:prstGeom>
            <a:solidFill>
              <a:srgbClr val="DD3805"/>
            </a:solidFill>
            <a:ln>
              <a:noFill/>
            </a:ln>
            <a:effectLst>
              <a:outerShdw blurRad="57150" rotWithShape="0" algn="bl" dir="5400000" dist="19050">
                <a:srgbClr val="000000">
                  <a:alpha val="50000"/>
                </a:srgbClr>
              </a:outerShdw>
            </a:effectLst>
          </p:spPr>
          <p:txBody>
            <a:bodyPr anchorCtr="0" anchor="t" bIns="0" lIns="90000" spcFirstLastPara="1" rIns="0" wrap="square" tIns="0">
              <a:noAutofit/>
            </a:bodyPr>
            <a:lstStyle/>
            <a:p>
              <a:pPr indent="0" lvl="0" marL="0" rtl="0" algn="l">
                <a:lnSpc>
                  <a:spcPct val="115000"/>
                </a:lnSpc>
                <a:spcBef>
                  <a:spcPts val="0"/>
                </a:spcBef>
                <a:spcAft>
                  <a:spcPts val="0"/>
                </a:spcAft>
                <a:buNone/>
              </a:pPr>
              <a:r>
                <a:rPr lang="pt-BR" sz="1500">
                  <a:solidFill>
                    <a:srgbClr val="FFFFFF"/>
                  </a:solidFill>
                </a:rPr>
                <a:t>App.jsx</a:t>
              </a:r>
              <a:endParaRPr sz="1500">
                <a:solidFill>
                  <a:srgbClr val="FFFFFF"/>
                </a:solidFill>
              </a:endParaRPr>
            </a:p>
          </p:txBody>
        </p:sp>
        <p:sp>
          <p:nvSpPr>
            <p:cNvPr id="636" name="Google Shape;636;p41"/>
            <p:cNvSpPr txBox="1"/>
            <p:nvPr/>
          </p:nvSpPr>
          <p:spPr>
            <a:xfrm>
              <a:off x="8366676" y="2926748"/>
              <a:ext cx="6434100" cy="1632300"/>
            </a:xfrm>
            <a:prstGeom prst="rect">
              <a:avLst/>
            </a:prstGeom>
            <a:solidFill>
              <a:srgbClr val="FFFFFF"/>
            </a:solidFill>
            <a:ln>
              <a:noFill/>
            </a:ln>
            <a:effectLst>
              <a:outerShdw blurRad="57150" rotWithShape="0" algn="bl" dir="5400000" dist="19050">
                <a:srgbClr val="000000">
                  <a:alpha val="50000"/>
                </a:srgbClr>
              </a:outerShdw>
            </a:effectLst>
          </p:spPr>
          <p:txBody>
            <a:bodyPr anchorCtr="0" anchor="t" bIns="91425" lIns="91425" spcFirstLastPara="1" rIns="91425" wrap="square" tIns="91425">
              <a:noAutofit/>
            </a:bodyPr>
            <a:lstStyle/>
            <a:p>
              <a:pPr indent="0" lvl="0" marL="0" rtl="0" algn="l">
                <a:spcBef>
                  <a:spcPts val="0"/>
                </a:spcBef>
                <a:spcAft>
                  <a:spcPts val="0"/>
                </a:spcAft>
                <a:buNone/>
              </a:pPr>
              <a:r>
                <a:rPr b="1" lang="pt-BR">
                  <a:solidFill>
                    <a:srgbClr val="700080"/>
                  </a:solidFill>
                  <a:latin typeface="Roboto Mono"/>
                  <a:ea typeface="Roboto Mono"/>
                  <a:cs typeface="Roboto Mono"/>
                  <a:sym typeface="Roboto Mono"/>
                </a:rPr>
                <a:t>import</a:t>
              </a:r>
              <a:r>
                <a:rPr lang="pt-BR">
                  <a:latin typeface="Roboto Mono"/>
                  <a:ea typeface="Roboto Mono"/>
                  <a:cs typeface="Roboto Mono"/>
                  <a:sym typeface="Roboto Mono"/>
                </a:rPr>
                <a:t> { </a:t>
              </a:r>
              <a:r>
                <a:rPr lang="pt-BR">
                  <a:solidFill>
                    <a:srgbClr val="0000F0"/>
                  </a:solidFill>
                  <a:latin typeface="Roboto Mono"/>
                  <a:ea typeface="Roboto Mono"/>
                  <a:cs typeface="Roboto Mono"/>
                  <a:sym typeface="Roboto Mono"/>
                </a:rPr>
                <a:t>NavLink</a:t>
              </a:r>
              <a:r>
                <a:rPr lang="pt-BR">
                  <a:latin typeface="Roboto Mono"/>
                  <a:ea typeface="Roboto Mono"/>
                  <a:cs typeface="Roboto Mono"/>
                  <a:sym typeface="Roboto Mono"/>
                </a:rPr>
                <a:t> } </a:t>
              </a:r>
              <a:r>
                <a:rPr b="1" lang="pt-BR">
                  <a:solidFill>
                    <a:srgbClr val="700080"/>
                  </a:solidFill>
                  <a:latin typeface="Roboto Mono"/>
                  <a:ea typeface="Roboto Mono"/>
                  <a:cs typeface="Roboto Mono"/>
                  <a:sym typeface="Roboto Mono"/>
                </a:rPr>
                <a:t>from</a:t>
              </a:r>
              <a:r>
                <a:rPr lang="pt-BR">
                  <a:latin typeface="Roboto Mono"/>
                  <a:ea typeface="Roboto Mono"/>
                  <a:cs typeface="Roboto Mono"/>
                  <a:sym typeface="Roboto Mono"/>
                </a:rPr>
                <a:t> </a:t>
              </a:r>
              <a:r>
                <a:rPr lang="pt-BR">
                  <a:solidFill>
                    <a:srgbClr val="A01010"/>
                  </a:solidFill>
                  <a:latin typeface="Roboto Mono"/>
                  <a:ea typeface="Roboto Mono"/>
                  <a:cs typeface="Roboto Mono"/>
                  <a:sym typeface="Roboto Mono"/>
                </a:rPr>
                <a:t>"react-router"</a:t>
              </a:r>
              <a:r>
                <a:rPr lang="pt-BR">
                  <a:latin typeface="Roboto Mono"/>
                  <a:ea typeface="Roboto Mono"/>
                  <a:cs typeface="Roboto Mono"/>
                  <a:sym typeface="Roboto Mono"/>
                </a:rPr>
                <a:t>;</a:t>
              </a:r>
              <a:endParaRPr>
                <a:latin typeface="Roboto Mono"/>
                <a:ea typeface="Roboto Mono"/>
                <a:cs typeface="Roboto Mono"/>
                <a:sym typeface="Roboto Mono"/>
              </a:endParaRPr>
            </a:p>
            <a:p>
              <a:pPr indent="0" lvl="0" marL="0" rtl="0" algn="l">
                <a:spcBef>
                  <a:spcPts val="0"/>
                </a:spcBef>
                <a:spcAft>
                  <a:spcPts val="0"/>
                </a:spcAft>
                <a:buNone/>
              </a:pPr>
              <a:r>
                <a:t/>
              </a:r>
              <a:endParaRPr>
                <a:latin typeface="Roboto Mono"/>
                <a:ea typeface="Roboto Mono"/>
                <a:cs typeface="Roboto Mono"/>
                <a:sym typeface="Roboto Mono"/>
              </a:endParaRPr>
            </a:p>
            <a:p>
              <a:pPr indent="0" lvl="0" marL="0" rtl="0" algn="l">
                <a:spcBef>
                  <a:spcPts val="0"/>
                </a:spcBef>
                <a:spcAft>
                  <a:spcPts val="0"/>
                </a:spcAft>
                <a:buNone/>
              </a:pPr>
              <a:r>
                <a:rPr b="1" lang="pt-BR">
                  <a:solidFill>
                    <a:srgbClr val="700080"/>
                  </a:solidFill>
                  <a:latin typeface="Roboto Mono"/>
                  <a:ea typeface="Roboto Mono"/>
                  <a:cs typeface="Roboto Mono"/>
                  <a:sym typeface="Roboto Mono"/>
                </a:rPr>
                <a:t>function</a:t>
              </a:r>
              <a:r>
                <a:rPr lang="pt-BR">
                  <a:latin typeface="Roboto Mono"/>
                  <a:ea typeface="Roboto Mono"/>
                  <a:cs typeface="Roboto Mono"/>
                  <a:sym typeface="Roboto Mono"/>
                </a:rPr>
                <a:t> </a:t>
              </a:r>
              <a:r>
                <a:rPr lang="pt-BR">
                  <a:solidFill>
                    <a:srgbClr val="0000F0"/>
                  </a:solidFill>
                  <a:latin typeface="Roboto Mono"/>
                  <a:ea typeface="Roboto Mono"/>
                  <a:cs typeface="Roboto Mono"/>
                  <a:sym typeface="Roboto Mono"/>
                </a:rPr>
                <a:t>Navbar</a:t>
              </a:r>
              <a:r>
                <a:rPr lang="pt-BR">
                  <a:latin typeface="Roboto Mono"/>
                  <a:ea typeface="Roboto Mono"/>
                  <a:cs typeface="Roboto Mono"/>
                  <a:sym typeface="Roboto Mono"/>
                </a:rPr>
                <a:t>({ </a:t>
              </a:r>
              <a:r>
                <a:rPr lang="pt-BR">
                  <a:solidFill>
                    <a:srgbClr val="0000F0"/>
                  </a:solidFill>
                  <a:latin typeface="Roboto Mono"/>
                  <a:ea typeface="Roboto Mono"/>
                  <a:cs typeface="Roboto Mono"/>
                  <a:sym typeface="Roboto Mono"/>
                </a:rPr>
                <a:t>pages</a:t>
              </a:r>
              <a:r>
                <a:rPr lang="pt-BR">
                  <a:latin typeface="Roboto Mono"/>
                  <a:ea typeface="Roboto Mono"/>
                  <a:cs typeface="Roboto Mono"/>
                  <a:sym typeface="Roboto Mono"/>
                </a:rPr>
                <a:t> }) {</a:t>
              </a:r>
              <a:endParaRPr>
                <a:latin typeface="Roboto Mono"/>
                <a:ea typeface="Roboto Mono"/>
                <a:cs typeface="Roboto Mono"/>
                <a:sym typeface="Roboto Mono"/>
              </a:endParaRPr>
            </a:p>
            <a:p>
              <a:pPr indent="0" lvl="0" marL="0" rtl="0" algn="l">
                <a:spcBef>
                  <a:spcPts val="0"/>
                </a:spcBef>
                <a:spcAft>
                  <a:spcPts val="0"/>
                </a:spcAft>
                <a:buNone/>
              </a:pPr>
              <a:r>
                <a:rPr lang="pt-BR">
                  <a:latin typeface="Roboto Mono"/>
                  <a:ea typeface="Roboto Mono"/>
                  <a:cs typeface="Roboto Mono"/>
                  <a:sym typeface="Roboto Mono"/>
                </a:rPr>
                <a:t>  </a:t>
              </a:r>
              <a:r>
                <a:rPr b="1" lang="pt-BR">
                  <a:solidFill>
                    <a:srgbClr val="700080"/>
                  </a:solidFill>
                  <a:latin typeface="Roboto Mono"/>
                  <a:ea typeface="Roboto Mono"/>
                  <a:cs typeface="Roboto Mono"/>
                  <a:sym typeface="Roboto Mono"/>
                </a:rPr>
                <a:t>return</a:t>
              </a:r>
              <a:r>
                <a:rPr lang="pt-BR">
                  <a:latin typeface="Roboto Mono"/>
                  <a:ea typeface="Roboto Mono"/>
                  <a:cs typeface="Roboto Mono"/>
                  <a:sym typeface="Roboto Mono"/>
                </a:rPr>
                <a:t> (</a:t>
              </a:r>
              <a:endParaRPr>
                <a:latin typeface="Roboto Mono"/>
                <a:ea typeface="Roboto Mono"/>
                <a:cs typeface="Roboto Mono"/>
                <a:sym typeface="Roboto Mono"/>
              </a:endParaRPr>
            </a:p>
            <a:p>
              <a:pPr indent="0" lvl="0" marL="0" rtl="0" algn="l">
                <a:spcBef>
                  <a:spcPts val="0"/>
                </a:spcBef>
                <a:spcAft>
                  <a:spcPts val="0"/>
                </a:spcAft>
                <a:buNone/>
              </a:pPr>
              <a:r>
                <a:rPr lang="pt-BR">
                  <a:latin typeface="Roboto Mono"/>
                  <a:ea typeface="Roboto Mono"/>
                  <a:cs typeface="Roboto Mono"/>
                  <a:sym typeface="Roboto Mono"/>
                </a:rPr>
                <a:t>    </a:t>
              </a:r>
              <a:r>
                <a:rPr lang="pt-BR">
                  <a:latin typeface="Roboto Mono"/>
                  <a:ea typeface="Roboto Mono"/>
                  <a:cs typeface="Roboto Mono"/>
                  <a:sym typeface="Roboto Mono"/>
                </a:rPr>
                <a:t>&lt;</a:t>
              </a:r>
              <a:r>
                <a:rPr lang="pt-BR">
                  <a:solidFill>
                    <a:srgbClr val="107000"/>
                  </a:solidFill>
                  <a:latin typeface="Roboto Mono"/>
                  <a:ea typeface="Roboto Mono"/>
                  <a:cs typeface="Roboto Mono"/>
                  <a:sym typeface="Roboto Mono"/>
                </a:rPr>
                <a:t>nav</a:t>
              </a:r>
              <a:r>
                <a:rPr lang="pt-BR">
                  <a:latin typeface="Roboto Mono"/>
                  <a:ea typeface="Roboto Mono"/>
                  <a:cs typeface="Roboto Mono"/>
                  <a:sym typeface="Roboto Mono"/>
                </a:rPr>
                <a:t> </a:t>
              </a:r>
              <a:r>
                <a:rPr lang="pt-BR">
                  <a:solidFill>
                    <a:srgbClr val="0000C0"/>
                  </a:solidFill>
                  <a:latin typeface="Roboto Mono"/>
                  <a:ea typeface="Roboto Mono"/>
                  <a:cs typeface="Roboto Mono"/>
                  <a:sym typeface="Roboto Mono"/>
                </a:rPr>
                <a:t>style</a:t>
              </a:r>
              <a:r>
                <a:rPr lang="pt-BR">
                  <a:latin typeface="Roboto Mono"/>
                  <a:ea typeface="Roboto Mono"/>
                  <a:cs typeface="Roboto Mono"/>
                  <a:sym typeface="Roboto Mono"/>
                </a:rPr>
                <a:t>={</a:t>
              </a:r>
              <a:r>
                <a:rPr lang="pt-BR">
                  <a:solidFill>
                    <a:srgbClr val="1AB1CD"/>
                  </a:solidFill>
                  <a:latin typeface="Roboto Mono"/>
                  <a:ea typeface="Roboto Mono"/>
                  <a:cs typeface="Roboto Mono"/>
                  <a:sym typeface="Roboto Mono"/>
                </a:rPr>
                <a:t>navStyle</a:t>
              </a:r>
              <a:r>
                <a:rPr lang="pt-BR">
                  <a:latin typeface="Roboto Mono"/>
                  <a:ea typeface="Roboto Mono"/>
                  <a:cs typeface="Roboto Mono"/>
                  <a:sym typeface="Roboto Mono"/>
                </a:rPr>
                <a:t>}&gt;</a:t>
              </a:r>
              <a:endParaRPr>
                <a:latin typeface="Roboto Mono"/>
                <a:ea typeface="Roboto Mono"/>
                <a:cs typeface="Roboto Mono"/>
                <a:sym typeface="Roboto Mono"/>
              </a:endParaRPr>
            </a:p>
            <a:p>
              <a:pPr indent="0" lvl="0" marL="0" rtl="0" algn="l">
                <a:spcBef>
                  <a:spcPts val="0"/>
                </a:spcBef>
                <a:spcAft>
                  <a:spcPts val="0"/>
                </a:spcAft>
                <a:buNone/>
              </a:pPr>
              <a:r>
                <a:rPr lang="pt-BR">
                  <a:latin typeface="Roboto Mono"/>
                  <a:ea typeface="Roboto Mono"/>
                  <a:cs typeface="Roboto Mono"/>
                  <a:sym typeface="Roboto Mono"/>
                </a:rPr>
                <a:t>      {</a:t>
              </a:r>
              <a:r>
                <a:rPr lang="pt-BR">
                  <a:solidFill>
                    <a:srgbClr val="1AB1CD"/>
                  </a:solidFill>
                  <a:latin typeface="Roboto Mono"/>
                  <a:ea typeface="Roboto Mono"/>
                  <a:cs typeface="Roboto Mono"/>
                  <a:sym typeface="Roboto Mono"/>
                </a:rPr>
                <a:t>pages</a:t>
              </a:r>
              <a:r>
                <a:rPr lang="pt-BR">
                  <a:latin typeface="Roboto Mono"/>
                  <a:ea typeface="Roboto Mono"/>
                  <a:cs typeface="Roboto Mono"/>
                  <a:sym typeface="Roboto Mono"/>
                </a:rPr>
                <a:t>.</a:t>
              </a:r>
              <a:r>
                <a:rPr lang="pt-BR">
                  <a:solidFill>
                    <a:srgbClr val="572000"/>
                  </a:solidFill>
                  <a:latin typeface="Roboto Mono"/>
                  <a:ea typeface="Roboto Mono"/>
                  <a:cs typeface="Roboto Mono"/>
                  <a:sym typeface="Roboto Mono"/>
                </a:rPr>
                <a:t>map</a:t>
              </a:r>
              <a:r>
                <a:rPr lang="pt-BR">
                  <a:latin typeface="Roboto Mono"/>
                  <a:ea typeface="Roboto Mono"/>
                  <a:cs typeface="Roboto Mono"/>
                  <a:sym typeface="Roboto Mono"/>
                </a:rPr>
                <a:t>(({ </a:t>
              </a:r>
              <a:r>
                <a:rPr lang="pt-BR">
                  <a:solidFill>
                    <a:srgbClr val="572000"/>
                  </a:solidFill>
                  <a:latin typeface="Roboto Mono"/>
                  <a:ea typeface="Roboto Mono"/>
                  <a:cs typeface="Roboto Mono"/>
                  <a:sym typeface="Roboto Mono"/>
                </a:rPr>
                <a:t>route</a:t>
              </a:r>
              <a:r>
                <a:rPr lang="pt-BR">
                  <a:latin typeface="Roboto Mono"/>
                  <a:ea typeface="Roboto Mono"/>
                  <a:cs typeface="Roboto Mono"/>
                  <a:sym typeface="Roboto Mono"/>
                </a:rPr>
                <a:t>, </a:t>
              </a:r>
              <a:r>
                <a:rPr lang="pt-BR">
                  <a:solidFill>
                    <a:srgbClr val="572000"/>
                  </a:solidFill>
                  <a:latin typeface="Roboto Mono"/>
                  <a:ea typeface="Roboto Mono"/>
                  <a:cs typeface="Roboto Mono"/>
                  <a:sym typeface="Roboto Mono"/>
                </a:rPr>
                <a:t>name</a:t>
              </a:r>
              <a:r>
                <a:rPr lang="pt-BR">
                  <a:latin typeface="Roboto Mono"/>
                  <a:ea typeface="Roboto Mono"/>
                  <a:cs typeface="Roboto Mono"/>
                  <a:sym typeface="Roboto Mono"/>
                </a:rPr>
                <a:t> }) </a:t>
              </a:r>
              <a:r>
                <a:rPr b="1" lang="pt-BR">
                  <a:solidFill>
                    <a:srgbClr val="EE11FF"/>
                  </a:solidFill>
                  <a:latin typeface="Roboto Mono"/>
                  <a:ea typeface="Roboto Mono"/>
                  <a:cs typeface="Roboto Mono"/>
                  <a:sym typeface="Roboto Mono"/>
                </a:rPr>
                <a:t>=&gt;</a:t>
              </a:r>
              <a:r>
                <a:rPr lang="pt-BR">
                  <a:latin typeface="Roboto Mono"/>
                  <a:ea typeface="Roboto Mono"/>
                  <a:cs typeface="Roboto Mono"/>
                  <a:sym typeface="Roboto Mono"/>
                </a:rPr>
                <a:t> (</a:t>
              </a:r>
              <a:endParaRPr>
                <a:latin typeface="Roboto Mono"/>
                <a:ea typeface="Roboto Mono"/>
                <a:cs typeface="Roboto Mono"/>
                <a:sym typeface="Roboto Mono"/>
              </a:endParaRPr>
            </a:p>
            <a:p>
              <a:pPr indent="0" lvl="0" marL="0" rtl="0" algn="l">
                <a:spcBef>
                  <a:spcPts val="0"/>
                </a:spcBef>
                <a:spcAft>
                  <a:spcPts val="0"/>
                </a:spcAft>
                <a:buNone/>
              </a:pPr>
              <a:r>
                <a:rPr lang="pt-BR">
                  <a:latin typeface="Roboto Mono"/>
                  <a:ea typeface="Roboto Mono"/>
                  <a:cs typeface="Roboto Mono"/>
                  <a:sym typeface="Roboto Mono"/>
                </a:rPr>
                <a:t>        &lt;</a:t>
              </a:r>
              <a:r>
                <a:rPr lang="pt-BR">
                  <a:solidFill>
                    <a:srgbClr val="107000"/>
                  </a:solidFill>
                  <a:latin typeface="Roboto Mono"/>
                  <a:ea typeface="Roboto Mono"/>
                  <a:cs typeface="Roboto Mono"/>
                  <a:sym typeface="Roboto Mono"/>
                </a:rPr>
                <a:t>Link</a:t>
              </a:r>
              <a:r>
                <a:rPr lang="pt-BR">
                  <a:latin typeface="Roboto Mono"/>
                  <a:ea typeface="Roboto Mono"/>
                  <a:cs typeface="Roboto Mono"/>
                  <a:sym typeface="Roboto Mono"/>
                </a:rPr>
                <a:t> </a:t>
              </a:r>
              <a:r>
                <a:rPr lang="pt-BR">
                  <a:solidFill>
                    <a:srgbClr val="0000C0"/>
                  </a:solidFill>
                  <a:latin typeface="Roboto Mono"/>
                  <a:ea typeface="Roboto Mono"/>
                  <a:cs typeface="Roboto Mono"/>
                  <a:sym typeface="Roboto Mono"/>
                </a:rPr>
                <a:t>key</a:t>
              </a:r>
              <a:r>
                <a:rPr lang="pt-BR">
                  <a:latin typeface="Roboto Mono"/>
                  <a:ea typeface="Roboto Mono"/>
                  <a:cs typeface="Roboto Mono"/>
                  <a:sym typeface="Roboto Mono"/>
                </a:rPr>
                <a:t>={</a:t>
              </a:r>
              <a:r>
                <a:rPr lang="pt-BR">
                  <a:solidFill>
                    <a:srgbClr val="1AB1CD"/>
                  </a:solidFill>
                  <a:latin typeface="Roboto Mono"/>
                  <a:ea typeface="Roboto Mono"/>
                  <a:cs typeface="Roboto Mono"/>
                  <a:sym typeface="Roboto Mono"/>
                </a:rPr>
                <a:t>route</a:t>
              </a:r>
              <a:r>
                <a:rPr lang="pt-BR">
                  <a:latin typeface="Roboto Mono"/>
                  <a:ea typeface="Roboto Mono"/>
                  <a:cs typeface="Roboto Mono"/>
                  <a:sym typeface="Roboto Mono"/>
                </a:rPr>
                <a:t>} </a:t>
              </a:r>
              <a:r>
                <a:rPr lang="pt-BR">
                  <a:solidFill>
                    <a:srgbClr val="0000C0"/>
                  </a:solidFill>
                  <a:latin typeface="Roboto Mono"/>
                  <a:ea typeface="Roboto Mono"/>
                  <a:cs typeface="Roboto Mono"/>
                  <a:sym typeface="Roboto Mono"/>
                </a:rPr>
                <a:t>to</a:t>
              </a:r>
              <a:r>
                <a:rPr lang="pt-BR">
                  <a:latin typeface="Roboto Mono"/>
                  <a:ea typeface="Roboto Mono"/>
                  <a:cs typeface="Roboto Mono"/>
                  <a:sym typeface="Roboto Mono"/>
                </a:rPr>
                <a:t>={</a:t>
              </a:r>
              <a:r>
                <a:rPr lang="pt-BR">
                  <a:solidFill>
                    <a:srgbClr val="1AB1CD"/>
                  </a:solidFill>
                  <a:latin typeface="Roboto Mono"/>
                  <a:ea typeface="Roboto Mono"/>
                  <a:cs typeface="Roboto Mono"/>
                  <a:sym typeface="Roboto Mono"/>
                </a:rPr>
                <a:t>route</a:t>
              </a:r>
              <a:r>
                <a:rPr lang="pt-BR">
                  <a:latin typeface="Roboto Mono"/>
                  <a:ea typeface="Roboto Mono"/>
                  <a:cs typeface="Roboto Mono"/>
                  <a:sym typeface="Roboto Mono"/>
                </a:rPr>
                <a:t>} </a:t>
              </a:r>
              <a:r>
                <a:rPr lang="pt-BR">
                  <a:solidFill>
                    <a:srgbClr val="0000C0"/>
                  </a:solidFill>
                  <a:latin typeface="Roboto Mono"/>
                  <a:ea typeface="Roboto Mono"/>
                  <a:cs typeface="Roboto Mono"/>
                  <a:sym typeface="Roboto Mono"/>
                </a:rPr>
                <a:t>style</a:t>
              </a:r>
              <a:r>
                <a:rPr lang="pt-BR">
                  <a:latin typeface="Roboto Mono"/>
                  <a:ea typeface="Roboto Mono"/>
                  <a:cs typeface="Roboto Mono"/>
                  <a:sym typeface="Roboto Mono"/>
                </a:rPr>
                <a:t>={</a:t>
              </a:r>
              <a:r>
                <a:rPr lang="pt-BR">
                  <a:solidFill>
                    <a:srgbClr val="1AB1CD"/>
                  </a:solidFill>
                  <a:latin typeface="Roboto Mono"/>
                  <a:ea typeface="Roboto Mono"/>
                  <a:cs typeface="Roboto Mono"/>
                  <a:sym typeface="Roboto Mono"/>
                </a:rPr>
                <a:t>linkStyle</a:t>
              </a:r>
              <a:r>
                <a:rPr lang="pt-BR">
                  <a:latin typeface="Roboto Mono"/>
                  <a:ea typeface="Roboto Mono"/>
                  <a:cs typeface="Roboto Mono"/>
                  <a:sym typeface="Roboto Mono"/>
                </a:rPr>
                <a:t>}&gt;</a:t>
              </a:r>
              <a:endParaRPr>
                <a:latin typeface="Roboto Mono"/>
                <a:ea typeface="Roboto Mono"/>
                <a:cs typeface="Roboto Mono"/>
                <a:sym typeface="Roboto Mono"/>
              </a:endParaRPr>
            </a:p>
            <a:p>
              <a:pPr indent="0" lvl="0" marL="0" rtl="0" algn="l">
                <a:spcBef>
                  <a:spcPts val="0"/>
                </a:spcBef>
                <a:spcAft>
                  <a:spcPts val="0"/>
                </a:spcAft>
                <a:buNone/>
              </a:pPr>
              <a:r>
                <a:rPr lang="pt-BR">
                  <a:latin typeface="Roboto Mono"/>
                  <a:ea typeface="Roboto Mono"/>
                  <a:cs typeface="Roboto Mono"/>
                  <a:sym typeface="Roboto Mono"/>
                </a:rPr>
                <a:t>          {</a:t>
              </a:r>
              <a:r>
                <a:rPr lang="pt-BR">
                  <a:solidFill>
                    <a:srgbClr val="1AB1CD"/>
                  </a:solidFill>
                  <a:latin typeface="Roboto Mono"/>
                  <a:ea typeface="Roboto Mono"/>
                  <a:cs typeface="Roboto Mono"/>
                  <a:sym typeface="Roboto Mono"/>
                </a:rPr>
                <a:t>name</a:t>
              </a:r>
              <a:r>
                <a:rPr lang="pt-BR">
                  <a:latin typeface="Roboto Mono"/>
                  <a:ea typeface="Roboto Mono"/>
                  <a:cs typeface="Roboto Mono"/>
                  <a:sym typeface="Roboto Mono"/>
                </a:rPr>
                <a:t>}</a:t>
              </a:r>
              <a:endParaRPr>
                <a:latin typeface="Roboto Mono"/>
                <a:ea typeface="Roboto Mono"/>
                <a:cs typeface="Roboto Mono"/>
                <a:sym typeface="Roboto Mono"/>
              </a:endParaRPr>
            </a:p>
            <a:p>
              <a:pPr indent="0" lvl="0" marL="0" rtl="0" algn="l">
                <a:spcBef>
                  <a:spcPts val="0"/>
                </a:spcBef>
                <a:spcAft>
                  <a:spcPts val="0"/>
                </a:spcAft>
                <a:buNone/>
              </a:pPr>
              <a:r>
                <a:rPr lang="pt-BR">
                  <a:latin typeface="Roboto Mono"/>
                  <a:ea typeface="Roboto Mono"/>
                  <a:cs typeface="Roboto Mono"/>
                  <a:sym typeface="Roboto Mono"/>
                </a:rPr>
                <a:t>        &lt;/</a:t>
              </a:r>
              <a:r>
                <a:rPr lang="pt-BR">
                  <a:solidFill>
                    <a:srgbClr val="107000"/>
                  </a:solidFill>
                  <a:latin typeface="Roboto Mono"/>
                  <a:ea typeface="Roboto Mono"/>
                  <a:cs typeface="Roboto Mono"/>
                  <a:sym typeface="Roboto Mono"/>
                </a:rPr>
                <a:t>Link</a:t>
              </a:r>
              <a:r>
                <a:rPr lang="pt-BR">
                  <a:latin typeface="Roboto Mono"/>
                  <a:ea typeface="Roboto Mono"/>
                  <a:cs typeface="Roboto Mono"/>
                  <a:sym typeface="Roboto Mono"/>
                </a:rPr>
                <a:t>&gt;</a:t>
              </a:r>
              <a:endParaRPr>
                <a:latin typeface="Roboto Mono"/>
                <a:ea typeface="Roboto Mono"/>
                <a:cs typeface="Roboto Mono"/>
                <a:sym typeface="Roboto Mono"/>
              </a:endParaRPr>
            </a:p>
            <a:p>
              <a:pPr indent="0" lvl="0" marL="0" rtl="0" algn="l">
                <a:spcBef>
                  <a:spcPts val="0"/>
                </a:spcBef>
                <a:spcAft>
                  <a:spcPts val="0"/>
                </a:spcAft>
                <a:buNone/>
              </a:pPr>
              <a:r>
                <a:rPr lang="pt-BR">
                  <a:latin typeface="Roboto Mono"/>
                  <a:ea typeface="Roboto Mono"/>
                  <a:cs typeface="Roboto Mono"/>
                  <a:sym typeface="Roboto Mono"/>
                </a:rPr>
                <a:t>      ))}</a:t>
              </a:r>
              <a:endParaRPr>
                <a:latin typeface="Roboto Mono"/>
                <a:ea typeface="Roboto Mono"/>
                <a:cs typeface="Roboto Mono"/>
                <a:sym typeface="Roboto Mono"/>
              </a:endParaRPr>
            </a:p>
            <a:p>
              <a:pPr indent="0" lvl="0" marL="0" rtl="0" algn="l">
                <a:spcBef>
                  <a:spcPts val="0"/>
                </a:spcBef>
                <a:spcAft>
                  <a:spcPts val="0"/>
                </a:spcAft>
                <a:buNone/>
              </a:pPr>
              <a:r>
                <a:rPr lang="pt-BR">
                  <a:latin typeface="Roboto Mono"/>
                  <a:ea typeface="Roboto Mono"/>
                  <a:cs typeface="Roboto Mono"/>
                  <a:sym typeface="Roboto Mono"/>
                </a:rPr>
                <a:t>    &lt;/</a:t>
              </a:r>
              <a:r>
                <a:rPr lang="pt-BR">
                  <a:solidFill>
                    <a:srgbClr val="107000"/>
                  </a:solidFill>
                  <a:latin typeface="Roboto Mono"/>
                  <a:ea typeface="Roboto Mono"/>
                  <a:cs typeface="Roboto Mono"/>
                  <a:sym typeface="Roboto Mono"/>
                </a:rPr>
                <a:t>nav</a:t>
              </a:r>
              <a:r>
                <a:rPr lang="pt-BR">
                  <a:latin typeface="Roboto Mono"/>
                  <a:ea typeface="Roboto Mono"/>
                  <a:cs typeface="Roboto Mono"/>
                  <a:sym typeface="Roboto Mono"/>
                </a:rPr>
                <a:t>&gt;</a:t>
              </a:r>
              <a:endParaRPr>
                <a:latin typeface="Roboto Mono"/>
                <a:ea typeface="Roboto Mono"/>
                <a:cs typeface="Roboto Mono"/>
                <a:sym typeface="Roboto Mono"/>
              </a:endParaRPr>
            </a:p>
            <a:p>
              <a:pPr indent="0" lvl="0" marL="0" rtl="0" algn="l">
                <a:spcBef>
                  <a:spcPts val="0"/>
                </a:spcBef>
                <a:spcAft>
                  <a:spcPts val="0"/>
                </a:spcAft>
                <a:buNone/>
              </a:pPr>
              <a:r>
                <a:rPr lang="pt-BR">
                  <a:latin typeface="Roboto Mono"/>
                  <a:ea typeface="Roboto Mono"/>
                  <a:cs typeface="Roboto Mono"/>
                  <a:sym typeface="Roboto Mono"/>
                </a:rPr>
                <a:t>  );</a:t>
              </a:r>
              <a:endParaRPr>
                <a:latin typeface="Roboto Mono"/>
                <a:ea typeface="Roboto Mono"/>
                <a:cs typeface="Roboto Mono"/>
                <a:sym typeface="Roboto Mono"/>
              </a:endParaRPr>
            </a:p>
            <a:p>
              <a:pPr indent="0" lvl="0" marL="0" rtl="0" algn="l">
                <a:spcBef>
                  <a:spcPts val="0"/>
                </a:spcBef>
                <a:spcAft>
                  <a:spcPts val="0"/>
                </a:spcAft>
                <a:buNone/>
              </a:pPr>
              <a:r>
                <a:rPr lang="pt-BR">
                  <a:latin typeface="Roboto Mono"/>
                  <a:ea typeface="Roboto Mono"/>
                  <a:cs typeface="Roboto Mono"/>
                  <a:sym typeface="Roboto Mono"/>
                </a:rPr>
                <a:t>}</a:t>
              </a:r>
              <a:endParaRPr>
                <a:latin typeface="Roboto Mono"/>
                <a:ea typeface="Roboto Mono"/>
                <a:cs typeface="Roboto Mono"/>
                <a:sym typeface="Roboto Mono"/>
              </a:endParaRPr>
            </a:p>
          </p:txBody>
        </p:sp>
      </p:grpSp>
    </p:spTree>
  </p:cSld>
  <p:clrMapOvr>
    <a:masterClrMapping/>
  </p:clrMapOvr>
</p:sld>
</file>

<file path=ppt/slides/slide3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641" name="Shape 641"/>
        <p:cNvGrpSpPr/>
        <p:nvPr/>
      </p:nvGrpSpPr>
      <p:grpSpPr>
        <a:xfrm>
          <a:off x="0" y="0"/>
          <a:ext cx="0" cy="0"/>
          <a:chOff x="0" y="0"/>
          <a:chExt cx="0" cy="0"/>
        </a:xfrm>
      </p:grpSpPr>
      <p:sp>
        <p:nvSpPr>
          <p:cNvPr id="642" name="Google Shape;642;p42"/>
          <p:cNvSpPr txBox="1"/>
          <p:nvPr/>
        </p:nvSpPr>
        <p:spPr>
          <a:xfrm>
            <a:off x="1979675" y="646000"/>
            <a:ext cx="7947600" cy="6492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2900"/>
              <a:buFont typeface="Arial"/>
              <a:buNone/>
            </a:pPr>
            <a:r>
              <a:rPr b="1" lang="pt-BR" sz="2900">
                <a:solidFill>
                  <a:schemeClr val="accent3"/>
                </a:solidFill>
                <a:latin typeface="Barlow Condensed"/>
                <a:ea typeface="Barlow Condensed"/>
                <a:cs typeface="Barlow Condensed"/>
                <a:sym typeface="Barlow Condensed"/>
              </a:rPr>
              <a:t>Navegando nas rotas com &lt;NavLink&gt;</a:t>
            </a:r>
            <a:endParaRPr b="1" i="0" sz="2900" u="none" cap="none" strike="noStrike">
              <a:solidFill>
                <a:schemeClr val="accent3"/>
              </a:solidFill>
              <a:latin typeface="Barlow Condensed"/>
              <a:ea typeface="Barlow Condensed"/>
              <a:cs typeface="Barlow Condensed"/>
              <a:sym typeface="Barlow Condensed"/>
            </a:endParaRPr>
          </a:p>
        </p:txBody>
      </p:sp>
      <p:grpSp>
        <p:nvGrpSpPr>
          <p:cNvPr id="643" name="Google Shape;643;p42"/>
          <p:cNvGrpSpPr/>
          <p:nvPr/>
        </p:nvGrpSpPr>
        <p:grpSpPr>
          <a:xfrm>
            <a:off x="8735250" y="158012"/>
            <a:ext cx="3224150" cy="353150"/>
            <a:chOff x="8735250" y="158012"/>
            <a:chExt cx="3224150" cy="353150"/>
          </a:xfrm>
        </p:grpSpPr>
        <p:sp>
          <p:nvSpPr>
            <p:cNvPr id="644" name="Google Shape;644;p42"/>
            <p:cNvSpPr txBox="1"/>
            <p:nvPr/>
          </p:nvSpPr>
          <p:spPr>
            <a:xfrm>
              <a:off x="8735250" y="196825"/>
              <a:ext cx="2699400" cy="312300"/>
            </a:xfrm>
            <a:prstGeom prst="rect">
              <a:avLst/>
            </a:prstGeom>
            <a:noFill/>
            <a:ln>
              <a:noFill/>
            </a:ln>
          </p:spPr>
          <p:txBody>
            <a:bodyPr anchorCtr="0" anchor="t" bIns="68575" lIns="68575" spcFirstLastPara="1" rIns="68575" wrap="square" tIns="68575">
              <a:noAutofit/>
            </a:bodyPr>
            <a:lstStyle/>
            <a:p>
              <a:pPr indent="0" lvl="0" marL="0" marR="0" rtl="0" algn="ctr">
                <a:lnSpc>
                  <a:spcPct val="100000"/>
                </a:lnSpc>
                <a:spcBef>
                  <a:spcPts val="0"/>
                </a:spcBef>
                <a:spcAft>
                  <a:spcPts val="0"/>
                </a:spcAft>
                <a:buClr>
                  <a:srgbClr val="000000"/>
                </a:buClr>
                <a:buSzPts val="900"/>
                <a:buFont typeface="Arial"/>
                <a:buNone/>
              </a:pPr>
              <a:r>
                <a:rPr b="0" i="1" lang="pt-BR" sz="900" u="none" cap="none" strike="noStrike">
                  <a:solidFill>
                    <a:srgbClr val="FF6002"/>
                  </a:solidFill>
                  <a:latin typeface="Barlow"/>
                  <a:ea typeface="Barlow"/>
                  <a:cs typeface="Barlow"/>
                  <a:sym typeface="Barlow"/>
                </a:rPr>
                <a:t>© CESAR School 2024 | Todos os Direitos Reservados </a:t>
              </a:r>
              <a:endParaRPr b="0" i="1" sz="900" u="none" cap="none" strike="noStrike">
                <a:solidFill>
                  <a:srgbClr val="FF6002"/>
                </a:solidFill>
                <a:latin typeface="Barlow"/>
                <a:ea typeface="Barlow"/>
                <a:cs typeface="Barlow"/>
                <a:sym typeface="Barlow"/>
              </a:endParaRPr>
            </a:p>
          </p:txBody>
        </p:sp>
        <p:pic>
          <p:nvPicPr>
            <p:cNvPr id="645" name="Google Shape;645;p42"/>
            <p:cNvPicPr preferRelativeResize="0"/>
            <p:nvPr/>
          </p:nvPicPr>
          <p:blipFill rotWithShape="1">
            <a:blip r:embed="rId3">
              <a:alphaModFix/>
            </a:blip>
            <a:srcRect b="0" l="0" r="0" t="0"/>
            <a:stretch/>
          </p:blipFill>
          <p:spPr>
            <a:xfrm>
              <a:off x="11562904" y="158012"/>
              <a:ext cx="396496" cy="353150"/>
            </a:xfrm>
            <a:prstGeom prst="rect">
              <a:avLst/>
            </a:prstGeom>
            <a:noFill/>
            <a:ln>
              <a:noFill/>
            </a:ln>
          </p:spPr>
        </p:pic>
      </p:grpSp>
      <p:sp>
        <p:nvSpPr>
          <p:cNvPr id="646" name="Google Shape;646;p42"/>
          <p:cNvSpPr/>
          <p:nvPr/>
        </p:nvSpPr>
        <p:spPr>
          <a:xfrm rot="5400000">
            <a:off x="763829" y="1159192"/>
            <a:ext cx="649296" cy="1298754"/>
          </a:xfrm>
          <a:custGeom>
            <a:rect b="b" l="l" r="r" t="t"/>
            <a:pathLst>
              <a:path extrusionOk="0" h="21600" w="21600">
                <a:moveTo>
                  <a:pt x="0" y="21600"/>
                </a:moveTo>
                <a:cubicBezTo>
                  <a:pt x="11927" y="21600"/>
                  <a:pt x="21600" y="16764"/>
                  <a:pt x="21600" y="10800"/>
                </a:cubicBezTo>
                <a:cubicBezTo>
                  <a:pt x="21600" y="4836"/>
                  <a:pt x="11927" y="0"/>
                  <a:pt x="0" y="0"/>
                </a:cubicBezTo>
                <a:lnTo>
                  <a:pt x="0" y="21600"/>
                </a:lnTo>
                <a:close/>
              </a:path>
            </a:pathLst>
          </a:custGeom>
          <a:solidFill>
            <a:schemeClr val="accent3"/>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3200"/>
              <a:buFont typeface="Helvetica Neue"/>
              <a:buNone/>
            </a:pPr>
            <a:r>
              <a:t/>
            </a:r>
            <a:endParaRPr b="0" i="0" sz="3200" u="none" cap="none" strike="noStrike">
              <a:solidFill>
                <a:srgbClr val="FFFFFF"/>
              </a:solidFill>
              <a:latin typeface="Helvetica Neue"/>
              <a:ea typeface="Helvetica Neue"/>
              <a:cs typeface="Helvetica Neue"/>
              <a:sym typeface="Helvetica Neue"/>
            </a:endParaRPr>
          </a:p>
        </p:txBody>
      </p:sp>
      <p:sp>
        <p:nvSpPr>
          <p:cNvPr id="647" name="Google Shape;647;p42"/>
          <p:cNvSpPr/>
          <p:nvPr/>
        </p:nvSpPr>
        <p:spPr>
          <a:xfrm rot="-5400000">
            <a:off x="349598" y="2135534"/>
            <a:ext cx="1298700" cy="1298700"/>
          </a:xfrm>
          <a:prstGeom prst="blockArc">
            <a:avLst>
              <a:gd fmla="val 16177594" name="adj1"/>
              <a:gd fmla="val 163005" name="adj2"/>
              <a:gd fmla="val 18326" name="adj3"/>
            </a:avLst>
          </a:prstGeom>
          <a:solidFill>
            <a:schemeClr val="lt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8" name="Google Shape;648;p42"/>
          <p:cNvSpPr/>
          <p:nvPr/>
        </p:nvSpPr>
        <p:spPr>
          <a:xfrm>
            <a:off x="349598" y="2135413"/>
            <a:ext cx="1298700" cy="1298700"/>
          </a:xfrm>
          <a:prstGeom prst="blockArc">
            <a:avLst>
              <a:gd fmla="val 16177594" name="adj1"/>
              <a:gd fmla="val 163005" name="adj2"/>
              <a:gd fmla="val 18326" name="adj3"/>
            </a:avLst>
          </a:prstGeom>
          <a:solidFill>
            <a:schemeClr val="lt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49" name="Google Shape;649;p42"/>
          <p:cNvSpPr/>
          <p:nvPr/>
        </p:nvSpPr>
        <p:spPr>
          <a:xfrm rot="10800000">
            <a:off x="347751" y="2154862"/>
            <a:ext cx="1298700" cy="1298700"/>
          </a:xfrm>
          <a:prstGeom prst="blockArc">
            <a:avLst>
              <a:gd fmla="val 16177594" name="adj1"/>
              <a:gd fmla="val 163005" name="adj2"/>
              <a:gd fmla="val 18326" name="adj3"/>
            </a:avLst>
          </a:prstGeom>
          <a:solidFill>
            <a:schemeClr val="lt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50" name="Google Shape;650;p42"/>
          <p:cNvSpPr/>
          <p:nvPr/>
        </p:nvSpPr>
        <p:spPr>
          <a:xfrm rot="5400000">
            <a:off x="674375" y="509896"/>
            <a:ext cx="649296" cy="1298754"/>
          </a:xfrm>
          <a:custGeom>
            <a:rect b="b" l="l" r="r" t="t"/>
            <a:pathLst>
              <a:path extrusionOk="0" h="21600" w="21600">
                <a:moveTo>
                  <a:pt x="0" y="21600"/>
                </a:moveTo>
                <a:cubicBezTo>
                  <a:pt x="11927" y="21600"/>
                  <a:pt x="21600" y="16764"/>
                  <a:pt x="21600" y="10800"/>
                </a:cubicBezTo>
                <a:cubicBezTo>
                  <a:pt x="21600" y="4836"/>
                  <a:pt x="11927" y="0"/>
                  <a:pt x="0" y="0"/>
                </a:cubicBezTo>
                <a:lnTo>
                  <a:pt x="0" y="21600"/>
                </a:lnTo>
                <a:close/>
              </a:path>
            </a:pathLst>
          </a:custGeom>
          <a:solidFill>
            <a:schemeClr val="accent3"/>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3200"/>
              <a:buFont typeface="Helvetica Neue"/>
              <a:buNone/>
            </a:pPr>
            <a:r>
              <a:t/>
            </a:r>
            <a:endParaRPr b="0" i="0" sz="3200" u="none" cap="none" strike="noStrike">
              <a:solidFill>
                <a:srgbClr val="FFFFFF"/>
              </a:solidFill>
              <a:latin typeface="Helvetica Neue"/>
              <a:ea typeface="Helvetica Neue"/>
              <a:cs typeface="Helvetica Neue"/>
              <a:sym typeface="Helvetica Neue"/>
            </a:endParaRPr>
          </a:p>
        </p:txBody>
      </p:sp>
      <p:sp>
        <p:nvSpPr>
          <p:cNvPr id="651" name="Google Shape;651;p42"/>
          <p:cNvSpPr txBox="1"/>
          <p:nvPr/>
        </p:nvSpPr>
        <p:spPr>
          <a:xfrm>
            <a:off x="1979675" y="1572875"/>
            <a:ext cx="8835000" cy="1096800"/>
          </a:xfrm>
          <a:prstGeom prst="rect">
            <a:avLst/>
          </a:prstGeom>
          <a:noFill/>
          <a:ln>
            <a:noFill/>
          </a:ln>
        </p:spPr>
        <p:txBody>
          <a:bodyPr anchorCtr="0" anchor="t" bIns="91425" lIns="91425" spcFirstLastPara="1" rIns="91425" wrap="square" tIns="91425">
            <a:spAutoFit/>
          </a:bodyPr>
          <a:lstStyle/>
          <a:p>
            <a:pPr indent="0" lvl="0" marL="0" marR="20955" rtl="0" algn="l">
              <a:lnSpc>
                <a:spcPct val="114599"/>
              </a:lnSpc>
              <a:spcBef>
                <a:spcPts val="0"/>
              </a:spcBef>
              <a:spcAft>
                <a:spcPts val="0"/>
              </a:spcAft>
              <a:buNone/>
            </a:pPr>
            <a:r>
              <a:rPr lang="pt-BR" sz="1800">
                <a:solidFill>
                  <a:schemeClr val="dk1"/>
                </a:solidFill>
                <a:latin typeface="Barlow"/>
                <a:ea typeface="Barlow"/>
                <a:cs typeface="Barlow"/>
                <a:sym typeface="Barlow"/>
              </a:rPr>
              <a:t>O componente </a:t>
            </a:r>
            <a:r>
              <a:rPr b="1" lang="pt-BR" sz="1800">
                <a:solidFill>
                  <a:schemeClr val="dk1"/>
                </a:solidFill>
                <a:latin typeface="Barlow"/>
                <a:ea typeface="Barlow"/>
                <a:cs typeface="Barlow"/>
                <a:sym typeface="Barlow"/>
              </a:rPr>
              <a:t>&lt;NavLink&gt; </a:t>
            </a:r>
            <a:r>
              <a:rPr lang="pt-BR" sz="1800">
                <a:solidFill>
                  <a:schemeClr val="dk1"/>
                </a:solidFill>
                <a:latin typeface="Barlow"/>
                <a:ea typeface="Barlow"/>
                <a:cs typeface="Barlow"/>
                <a:sym typeface="Barlow"/>
              </a:rPr>
              <a:t>é basicamente a mesma coisa do componente &lt;Link&gt;, com o diferencial de podermos ter acesso ao estado de </a:t>
            </a:r>
            <a:r>
              <a:rPr b="1" lang="pt-BR" sz="1800">
                <a:solidFill>
                  <a:schemeClr val="dk1"/>
                </a:solidFill>
                <a:latin typeface="Barlow"/>
                <a:ea typeface="Barlow"/>
                <a:cs typeface="Barlow"/>
                <a:sym typeface="Barlow"/>
              </a:rPr>
              <a:t>“link ativo”</a:t>
            </a:r>
            <a:r>
              <a:rPr lang="pt-BR" sz="1800">
                <a:solidFill>
                  <a:schemeClr val="dk1"/>
                </a:solidFill>
                <a:latin typeface="Barlow"/>
                <a:ea typeface="Barlow"/>
                <a:cs typeface="Barlow"/>
                <a:sym typeface="Barlow"/>
              </a:rPr>
              <a:t>. Assim podemos aplicar um estilo espec</a:t>
            </a:r>
            <a:r>
              <a:rPr lang="pt-BR" sz="1800">
                <a:solidFill>
                  <a:schemeClr val="dk1"/>
                </a:solidFill>
                <a:latin typeface="Barlow"/>
                <a:ea typeface="Barlow"/>
                <a:cs typeface="Barlow"/>
                <a:sym typeface="Barlow"/>
              </a:rPr>
              <a:t>ífico para o menu da página que atualmente está ativa:</a:t>
            </a:r>
            <a:endParaRPr sz="1800">
              <a:solidFill>
                <a:schemeClr val="dk1"/>
              </a:solidFill>
              <a:latin typeface="Barlow"/>
              <a:ea typeface="Barlow"/>
              <a:cs typeface="Barlow"/>
              <a:sym typeface="Barlow"/>
            </a:endParaRPr>
          </a:p>
        </p:txBody>
      </p:sp>
      <p:grpSp>
        <p:nvGrpSpPr>
          <p:cNvPr id="652" name="Google Shape;652;p42"/>
          <p:cNvGrpSpPr/>
          <p:nvPr/>
        </p:nvGrpSpPr>
        <p:grpSpPr>
          <a:xfrm>
            <a:off x="2106456" y="2897305"/>
            <a:ext cx="7557513" cy="2525867"/>
            <a:chOff x="8366651" y="2763197"/>
            <a:chExt cx="6434117" cy="1369850"/>
          </a:xfrm>
        </p:grpSpPr>
        <p:sp>
          <p:nvSpPr>
            <p:cNvPr id="653" name="Google Shape;653;p42"/>
            <p:cNvSpPr txBox="1"/>
            <p:nvPr/>
          </p:nvSpPr>
          <p:spPr>
            <a:xfrm>
              <a:off x="8366651" y="2763197"/>
              <a:ext cx="6434100" cy="163500"/>
            </a:xfrm>
            <a:prstGeom prst="rect">
              <a:avLst/>
            </a:prstGeom>
            <a:solidFill>
              <a:srgbClr val="DD3805"/>
            </a:solidFill>
            <a:ln>
              <a:noFill/>
            </a:ln>
            <a:effectLst>
              <a:outerShdw blurRad="57150" rotWithShape="0" algn="bl" dir="5400000" dist="19050">
                <a:srgbClr val="000000">
                  <a:alpha val="50000"/>
                </a:srgbClr>
              </a:outerShdw>
            </a:effectLst>
          </p:spPr>
          <p:txBody>
            <a:bodyPr anchorCtr="0" anchor="t" bIns="0" lIns="90000" spcFirstLastPara="1" rIns="0" wrap="square" tIns="0">
              <a:noAutofit/>
            </a:bodyPr>
            <a:lstStyle/>
            <a:p>
              <a:pPr indent="0" lvl="0" marL="0" rtl="0" algn="l">
                <a:lnSpc>
                  <a:spcPct val="115000"/>
                </a:lnSpc>
                <a:spcBef>
                  <a:spcPts val="0"/>
                </a:spcBef>
                <a:spcAft>
                  <a:spcPts val="0"/>
                </a:spcAft>
                <a:buNone/>
              </a:pPr>
              <a:r>
                <a:rPr lang="pt-BR" sz="1500">
                  <a:solidFill>
                    <a:srgbClr val="FFFFFF"/>
                  </a:solidFill>
                </a:rPr>
                <a:t>App.jsx</a:t>
              </a:r>
              <a:endParaRPr sz="1500">
                <a:solidFill>
                  <a:srgbClr val="FFFFFF"/>
                </a:solidFill>
              </a:endParaRPr>
            </a:p>
          </p:txBody>
        </p:sp>
        <p:sp>
          <p:nvSpPr>
            <p:cNvPr id="654" name="Google Shape;654;p42"/>
            <p:cNvSpPr txBox="1"/>
            <p:nvPr/>
          </p:nvSpPr>
          <p:spPr>
            <a:xfrm>
              <a:off x="8366668" y="2926748"/>
              <a:ext cx="6434100" cy="1206300"/>
            </a:xfrm>
            <a:prstGeom prst="rect">
              <a:avLst/>
            </a:prstGeom>
            <a:solidFill>
              <a:srgbClr val="FFFFFF"/>
            </a:solidFill>
            <a:ln>
              <a:noFill/>
            </a:ln>
            <a:effectLst>
              <a:outerShdw blurRad="57150" rotWithShape="0" algn="bl" dir="5400000" dist="19050">
                <a:srgbClr val="000000">
                  <a:alpha val="50000"/>
                </a:srgbClr>
              </a:outerShdw>
            </a:effectLst>
          </p:spPr>
          <p:txBody>
            <a:bodyPr anchorCtr="0" anchor="t" bIns="91425" lIns="91425" spcFirstLastPara="1" rIns="91425" wrap="square" tIns="91425">
              <a:noAutofit/>
            </a:bodyPr>
            <a:lstStyle/>
            <a:p>
              <a:pPr indent="0" lvl="0" marL="0" rtl="0" algn="l">
                <a:spcBef>
                  <a:spcPts val="0"/>
                </a:spcBef>
                <a:spcAft>
                  <a:spcPts val="0"/>
                </a:spcAft>
                <a:buNone/>
              </a:pPr>
              <a:r>
                <a:rPr b="1" lang="pt-BR">
                  <a:solidFill>
                    <a:srgbClr val="700080"/>
                  </a:solidFill>
                  <a:latin typeface="Roboto Mono"/>
                  <a:ea typeface="Roboto Mono"/>
                  <a:cs typeface="Roboto Mono"/>
                  <a:sym typeface="Roboto Mono"/>
                </a:rPr>
                <a:t>import</a:t>
              </a:r>
              <a:r>
                <a:rPr lang="pt-BR">
                  <a:latin typeface="Roboto Mono"/>
                  <a:ea typeface="Roboto Mono"/>
                  <a:cs typeface="Roboto Mono"/>
                  <a:sym typeface="Roboto Mono"/>
                </a:rPr>
                <a:t> { </a:t>
              </a:r>
              <a:r>
                <a:rPr lang="pt-BR">
                  <a:solidFill>
                    <a:srgbClr val="0000F0"/>
                  </a:solidFill>
                  <a:latin typeface="Roboto Mono"/>
                  <a:ea typeface="Roboto Mono"/>
                  <a:cs typeface="Roboto Mono"/>
                  <a:sym typeface="Roboto Mono"/>
                </a:rPr>
                <a:t>NavLink</a:t>
              </a:r>
              <a:r>
                <a:rPr lang="pt-BR">
                  <a:latin typeface="Roboto Mono"/>
                  <a:ea typeface="Roboto Mono"/>
                  <a:cs typeface="Roboto Mono"/>
                  <a:sym typeface="Roboto Mono"/>
                </a:rPr>
                <a:t> } </a:t>
              </a:r>
              <a:r>
                <a:rPr b="1" lang="pt-BR">
                  <a:solidFill>
                    <a:srgbClr val="700080"/>
                  </a:solidFill>
                  <a:latin typeface="Roboto Mono"/>
                  <a:ea typeface="Roboto Mono"/>
                  <a:cs typeface="Roboto Mono"/>
                  <a:sym typeface="Roboto Mono"/>
                </a:rPr>
                <a:t>from</a:t>
              </a:r>
              <a:r>
                <a:rPr lang="pt-BR">
                  <a:latin typeface="Roboto Mono"/>
                  <a:ea typeface="Roboto Mono"/>
                  <a:cs typeface="Roboto Mono"/>
                  <a:sym typeface="Roboto Mono"/>
                </a:rPr>
                <a:t> </a:t>
              </a:r>
              <a:r>
                <a:rPr lang="pt-BR">
                  <a:solidFill>
                    <a:srgbClr val="A01010"/>
                  </a:solidFill>
                  <a:latin typeface="Roboto Mono"/>
                  <a:ea typeface="Roboto Mono"/>
                  <a:cs typeface="Roboto Mono"/>
                  <a:sym typeface="Roboto Mono"/>
                </a:rPr>
                <a:t>"react-router"</a:t>
              </a:r>
              <a:r>
                <a:rPr lang="pt-BR">
                  <a:latin typeface="Roboto Mono"/>
                  <a:ea typeface="Roboto Mono"/>
                  <a:cs typeface="Roboto Mono"/>
                  <a:sym typeface="Roboto Mono"/>
                </a:rPr>
                <a:t>;</a:t>
              </a:r>
              <a:endParaRPr>
                <a:latin typeface="Roboto Mono"/>
                <a:ea typeface="Roboto Mono"/>
                <a:cs typeface="Roboto Mono"/>
                <a:sym typeface="Roboto Mono"/>
              </a:endParaRPr>
            </a:p>
            <a:p>
              <a:pPr indent="0" lvl="0" marL="0" rtl="0" algn="l">
                <a:spcBef>
                  <a:spcPts val="0"/>
                </a:spcBef>
                <a:spcAft>
                  <a:spcPts val="0"/>
                </a:spcAft>
                <a:buNone/>
              </a:pPr>
              <a:r>
                <a:t/>
              </a:r>
              <a:endParaRPr>
                <a:latin typeface="Roboto Mono"/>
                <a:ea typeface="Roboto Mono"/>
                <a:cs typeface="Roboto Mono"/>
                <a:sym typeface="Roboto Mono"/>
              </a:endParaRPr>
            </a:p>
            <a:p>
              <a:pPr indent="0" lvl="0" marL="0" rtl="0" algn="l">
                <a:spcBef>
                  <a:spcPts val="0"/>
                </a:spcBef>
                <a:spcAft>
                  <a:spcPts val="0"/>
                </a:spcAft>
                <a:buNone/>
              </a:pPr>
              <a:r>
                <a:rPr lang="pt-BR">
                  <a:latin typeface="Roboto Mono"/>
                  <a:ea typeface="Roboto Mono"/>
                  <a:cs typeface="Roboto Mono"/>
                  <a:sym typeface="Roboto Mono"/>
                </a:rPr>
                <a:t>&lt;</a:t>
              </a:r>
              <a:r>
                <a:rPr lang="pt-BR">
                  <a:solidFill>
                    <a:srgbClr val="107000"/>
                  </a:solidFill>
                  <a:latin typeface="Roboto Mono"/>
                  <a:ea typeface="Roboto Mono"/>
                  <a:cs typeface="Roboto Mono"/>
                  <a:sym typeface="Roboto Mono"/>
                </a:rPr>
                <a:t>NavLink</a:t>
              </a:r>
              <a:endParaRPr>
                <a:latin typeface="Roboto Mono"/>
                <a:ea typeface="Roboto Mono"/>
                <a:cs typeface="Roboto Mono"/>
                <a:sym typeface="Roboto Mono"/>
              </a:endParaRPr>
            </a:p>
            <a:p>
              <a:pPr indent="0" lvl="0" marL="0" rtl="0" algn="l">
                <a:spcBef>
                  <a:spcPts val="0"/>
                </a:spcBef>
                <a:spcAft>
                  <a:spcPts val="0"/>
                </a:spcAft>
                <a:buNone/>
              </a:pPr>
              <a:r>
                <a:rPr lang="pt-BR">
                  <a:latin typeface="Roboto Mono"/>
                  <a:ea typeface="Roboto Mono"/>
                  <a:cs typeface="Roboto Mono"/>
                  <a:sym typeface="Roboto Mono"/>
                </a:rPr>
                <a:t>  </a:t>
              </a:r>
              <a:r>
                <a:rPr lang="pt-BR">
                  <a:solidFill>
                    <a:srgbClr val="0000C0"/>
                  </a:solidFill>
                  <a:latin typeface="Roboto Mono"/>
                  <a:ea typeface="Roboto Mono"/>
                  <a:cs typeface="Roboto Mono"/>
                  <a:sym typeface="Roboto Mono"/>
                </a:rPr>
                <a:t>key</a:t>
              </a:r>
              <a:r>
                <a:rPr lang="pt-BR">
                  <a:latin typeface="Roboto Mono"/>
                  <a:ea typeface="Roboto Mono"/>
                  <a:cs typeface="Roboto Mono"/>
                  <a:sym typeface="Roboto Mono"/>
                </a:rPr>
                <a:t>={</a:t>
              </a:r>
              <a:r>
                <a:rPr lang="pt-BR">
                  <a:solidFill>
                    <a:srgbClr val="1AB1CD"/>
                  </a:solidFill>
                  <a:latin typeface="Roboto Mono"/>
                  <a:ea typeface="Roboto Mono"/>
                  <a:cs typeface="Roboto Mono"/>
                  <a:sym typeface="Roboto Mono"/>
                </a:rPr>
                <a:t>route</a:t>
              </a:r>
              <a:r>
                <a:rPr lang="pt-BR">
                  <a:latin typeface="Roboto Mono"/>
                  <a:ea typeface="Roboto Mono"/>
                  <a:cs typeface="Roboto Mono"/>
                  <a:sym typeface="Roboto Mono"/>
                </a:rPr>
                <a:t>}</a:t>
              </a:r>
              <a:endParaRPr>
                <a:latin typeface="Roboto Mono"/>
                <a:ea typeface="Roboto Mono"/>
                <a:cs typeface="Roboto Mono"/>
                <a:sym typeface="Roboto Mono"/>
              </a:endParaRPr>
            </a:p>
            <a:p>
              <a:pPr indent="0" lvl="0" marL="0" rtl="0" algn="l">
                <a:spcBef>
                  <a:spcPts val="0"/>
                </a:spcBef>
                <a:spcAft>
                  <a:spcPts val="0"/>
                </a:spcAft>
                <a:buNone/>
              </a:pPr>
              <a:r>
                <a:rPr lang="pt-BR">
                  <a:latin typeface="Roboto Mono"/>
                  <a:ea typeface="Roboto Mono"/>
                  <a:cs typeface="Roboto Mono"/>
                  <a:sym typeface="Roboto Mono"/>
                </a:rPr>
                <a:t>  </a:t>
              </a:r>
              <a:r>
                <a:rPr lang="pt-BR">
                  <a:solidFill>
                    <a:srgbClr val="0000C0"/>
                  </a:solidFill>
                  <a:latin typeface="Roboto Mono"/>
                  <a:ea typeface="Roboto Mono"/>
                  <a:cs typeface="Roboto Mono"/>
                  <a:sym typeface="Roboto Mono"/>
                </a:rPr>
                <a:t>to</a:t>
              </a:r>
              <a:r>
                <a:rPr lang="pt-BR">
                  <a:latin typeface="Roboto Mono"/>
                  <a:ea typeface="Roboto Mono"/>
                  <a:cs typeface="Roboto Mono"/>
                  <a:sym typeface="Roboto Mono"/>
                </a:rPr>
                <a:t>={</a:t>
              </a:r>
              <a:r>
                <a:rPr lang="pt-BR">
                  <a:solidFill>
                    <a:srgbClr val="1AB1CD"/>
                  </a:solidFill>
                  <a:latin typeface="Roboto Mono"/>
                  <a:ea typeface="Roboto Mono"/>
                  <a:cs typeface="Roboto Mono"/>
                  <a:sym typeface="Roboto Mono"/>
                </a:rPr>
                <a:t>route</a:t>
              </a:r>
              <a:r>
                <a:rPr lang="pt-BR">
                  <a:latin typeface="Roboto Mono"/>
                  <a:ea typeface="Roboto Mono"/>
                  <a:cs typeface="Roboto Mono"/>
                  <a:sym typeface="Roboto Mono"/>
                </a:rPr>
                <a:t>}</a:t>
              </a:r>
              <a:endParaRPr>
                <a:latin typeface="Roboto Mono"/>
                <a:ea typeface="Roboto Mono"/>
                <a:cs typeface="Roboto Mono"/>
                <a:sym typeface="Roboto Mono"/>
              </a:endParaRPr>
            </a:p>
            <a:p>
              <a:pPr indent="0" lvl="0" marL="0" rtl="0" algn="l">
                <a:spcBef>
                  <a:spcPts val="0"/>
                </a:spcBef>
                <a:spcAft>
                  <a:spcPts val="0"/>
                </a:spcAft>
                <a:buNone/>
              </a:pPr>
              <a:r>
                <a:rPr lang="pt-BR">
                  <a:latin typeface="Roboto Mono"/>
                  <a:ea typeface="Roboto Mono"/>
                  <a:cs typeface="Roboto Mono"/>
                  <a:sym typeface="Roboto Mono"/>
                </a:rPr>
                <a:t>  </a:t>
              </a:r>
              <a:r>
                <a:rPr lang="pt-BR">
                  <a:solidFill>
                    <a:srgbClr val="0000C0"/>
                  </a:solidFill>
                  <a:latin typeface="Roboto Mono"/>
                  <a:ea typeface="Roboto Mono"/>
                  <a:cs typeface="Roboto Mono"/>
                  <a:sym typeface="Roboto Mono"/>
                </a:rPr>
                <a:t>style</a:t>
              </a:r>
              <a:r>
                <a:rPr lang="pt-BR">
                  <a:latin typeface="Roboto Mono"/>
                  <a:ea typeface="Roboto Mono"/>
                  <a:cs typeface="Roboto Mono"/>
                  <a:sym typeface="Roboto Mono"/>
                </a:rPr>
                <a:t>={({ </a:t>
              </a:r>
              <a:r>
                <a:rPr lang="pt-BR">
                  <a:solidFill>
                    <a:srgbClr val="572000"/>
                  </a:solidFill>
                  <a:latin typeface="Roboto Mono"/>
                  <a:ea typeface="Roboto Mono"/>
                  <a:cs typeface="Roboto Mono"/>
                  <a:sym typeface="Roboto Mono"/>
                </a:rPr>
                <a:t>isActive</a:t>
              </a:r>
              <a:r>
                <a:rPr lang="pt-BR">
                  <a:latin typeface="Roboto Mono"/>
                  <a:ea typeface="Roboto Mono"/>
                  <a:cs typeface="Roboto Mono"/>
                  <a:sym typeface="Roboto Mono"/>
                </a:rPr>
                <a:t> }) </a:t>
              </a:r>
              <a:r>
                <a:rPr b="1" lang="pt-BR">
                  <a:solidFill>
                    <a:srgbClr val="EE11FF"/>
                  </a:solidFill>
                  <a:latin typeface="Roboto Mono"/>
                  <a:ea typeface="Roboto Mono"/>
                  <a:cs typeface="Roboto Mono"/>
                  <a:sym typeface="Roboto Mono"/>
                </a:rPr>
                <a:t>=&gt;</a:t>
              </a:r>
              <a:r>
                <a:rPr lang="pt-BR">
                  <a:latin typeface="Roboto Mono"/>
                  <a:ea typeface="Roboto Mono"/>
                  <a:cs typeface="Roboto Mono"/>
                  <a:sym typeface="Roboto Mono"/>
                </a:rPr>
                <a:t> (</a:t>
              </a:r>
              <a:r>
                <a:rPr lang="pt-BR">
                  <a:solidFill>
                    <a:srgbClr val="1AB1CD"/>
                  </a:solidFill>
                  <a:latin typeface="Roboto Mono"/>
                  <a:ea typeface="Roboto Mono"/>
                  <a:cs typeface="Roboto Mono"/>
                  <a:sym typeface="Roboto Mono"/>
                </a:rPr>
                <a:t>isActive</a:t>
              </a:r>
              <a:r>
                <a:rPr lang="pt-BR">
                  <a:latin typeface="Roboto Mono"/>
                  <a:ea typeface="Roboto Mono"/>
                  <a:cs typeface="Roboto Mono"/>
                  <a:sym typeface="Roboto Mono"/>
                </a:rPr>
                <a:t> </a:t>
              </a:r>
              <a:r>
                <a:rPr b="1" lang="pt-BR">
                  <a:solidFill>
                    <a:srgbClr val="EE11FF"/>
                  </a:solidFill>
                  <a:latin typeface="Roboto Mono"/>
                  <a:ea typeface="Roboto Mono"/>
                  <a:cs typeface="Roboto Mono"/>
                  <a:sym typeface="Roboto Mono"/>
                </a:rPr>
                <a:t>?</a:t>
              </a:r>
              <a:r>
                <a:rPr lang="pt-BR">
                  <a:latin typeface="Roboto Mono"/>
                  <a:ea typeface="Roboto Mono"/>
                  <a:cs typeface="Roboto Mono"/>
                  <a:sym typeface="Roboto Mono"/>
                </a:rPr>
                <a:t> </a:t>
              </a:r>
              <a:r>
                <a:rPr lang="pt-BR">
                  <a:solidFill>
                    <a:srgbClr val="1AB1CD"/>
                  </a:solidFill>
                  <a:latin typeface="Roboto Mono"/>
                  <a:ea typeface="Roboto Mono"/>
                  <a:cs typeface="Roboto Mono"/>
                  <a:sym typeface="Roboto Mono"/>
                </a:rPr>
                <a:t>linkStyleActive</a:t>
              </a:r>
              <a:r>
                <a:rPr lang="pt-BR">
                  <a:latin typeface="Roboto Mono"/>
                  <a:ea typeface="Roboto Mono"/>
                  <a:cs typeface="Roboto Mono"/>
                  <a:sym typeface="Roboto Mono"/>
                </a:rPr>
                <a:t> : </a:t>
              </a:r>
              <a:r>
                <a:rPr lang="pt-BR">
                  <a:solidFill>
                    <a:srgbClr val="1AB1CD"/>
                  </a:solidFill>
                  <a:latin typeface="Roboto Mono"/>
                  <a:ea typeface="Roboto Mono"/>
                  <a:cs typeface="Roboto Mono"/>
                  <a:sym typeface="Roboto Mono"/>
                </a:rPr>
                <a:t>linkStyle</a:t>
              </a:r>
              <a:r>
                <a:rPr lang="pt-BR">
                  <a:latin typeface="Roboto Mono"/>
                  <a:ea typeface="Roboto Mono"/>
                  <a:cs typeface="Roboto Mono"/>
                  <a:sym typeface="Roboto Mono"/>
                </a:rPr>
                <a:t>)}</a:t>
              </a:r>
              <a:endParaRPr>
                <a:latin typeface="Roboto Mono"/>
                <a:ea typeface="Roboto Mono"/>
                <a:cs typeface="Roboto Mono"/>
                <a:sym typeface="Roboto Mono"/>
              </a:endParaRPr>
            </a:p>
            <a:p>
              <a:pPr indent="0" lvl="0" marL="0" rtl="0" algn="l">
                <a:spcBef>
                  <a:spcPts val="0"/>
                </a:spcBef>
                <a:spcAft>
                  <a:spcPts val="0"/>
                </a:spcAft>
                <a:buNone/>
              </a:pPr>
              <a:r>
                <a:rPr lang="pt-BR">
                  <a:latin typeface="Roboto Mono"/>
                  <a:ea typeface="Roboto Mono"/>
                  <a:cs typeface="Roboto Mono"/>
                  <a:sym typeface="Roboto Mono"/>
                </a:rPr>
                <a:t>&gt;</a:t>
              </a:r>
              <a:endParaRPr>
                <a:latin typeface="Roboto Mono"/>
                <a:ea typeface="Roboto Mono"/>
                <a:cs typeface="Roboto Mono"/>
                <a:sym typeface="Roboto Mono"/>
              </a:endParaRPr>
            </a:p>
            <a:p>
              <a:pPr indent="0" lvl="0" marL="0" rtl="0" algn="l">
                <a:spcBef>
                  <a:spcPts val="0"/>
                </a:spcBef>
                <a:spcAft>
                  <a:spcPts val="0"/>
                </a:spcAft>
                <a:buNone/>
              </a:pPr>
              <a:r>
                <a:rPr lang="pt-BR">
                  <a:latin typeface="Roboto Mono"/>
                  <a:ea typeface="Roboto Mono"/>
                  <a:cs typeface="Roboto Mono"/>
                  <a:sym typeface="Roboto Mono"/>
                </a:rPr>
                <a:t>  {</a:t>
              </a:r>
              <a:r>
                <a:rPr lang="pt-BR">
                  <a:solidFill>
                    <a:srgbClr val="1AB1CD"/>
                  </a:solidFill>
                  <a:latin typeface="Roboto Mono"/>
                  <a:ea typeface="Roboto Mono"/>
                  <a:cs typeface="Roboto Mono"/>
                  <a:sym typeface="Roboto Mono"/>
                </a:rPr>
                <a:t>name</a:t>
              </a:r>
              <a:r>
                <a:rPr lang="pt-BR">
                  <a:latin typeface="Roboto Mono"/>
                  <a:ea typeface="Roboto Mono"/>
                  <a:cs typeface="Roboto Mono"/>
                  <a:sym typeface="Roboto Mono"/>
                </a:rPr>
                <a:t>}</a:t>
              </a:r>
              <a:endParaRPr>
                <a:latin typeface="Roboto Mono"/>
                <a:ea typeface="Roboto Mono"/>
                <a:cs typeface="Roboto Mono"/>
                <a:sym typeface="Roboto Mono"/>
              </a:endParaRPr>
            </a:p>
            <a:p>
              <a:pPr indent="0" lvl="0" marL="0" rtl="0" algn="l">
                <a:spcBef>
                  <a:spcPts val="0"/>
                </a:spcBef>
                <a:spcAft>
                  <a:spcPts val="0"/>
                </a:spcAft>
                <a:buNone/>
              </a:pPr>
              <a:r>
                <a:rPr lang="pt-BR">
                  <a:latin typeface="Roboto Mono"/>
                  <a:ea typeface="Roboto Mono"/>
                  <a:cs typeface="Roboto Mono"/>
                  <a:sym typeface="Roboto Mono"/>
                </a:rPr>
                <a:t>&lt;/</a:t>
              </a:r>
              <a:r>
                <a:rPr lang="pt-BR">
                  <a:solidFill>
                    <a:srgbClr val="107000"/>
                  </a:solidFill>
                  <a:latin typeface="Roboto Mono"/>
                  <a:ea typeface="Roboto Mono"/>
                  <a:cs typeface="Roboto Mono"/>
                  <a:sym typeface="Roboto Mono"/>
                </a:rPr>
                <a:t>NavLink</a:t>
              </a:r>
              <a:r>
                <a:rPr lang="pt-BR">
                  <a:latin typeface="Roboto Mono"/>
                  <a:ea typeface="Roboto Mono"/>
                  <a:cs typeface="Roboto Mono"/>
                  <a:sym typeface="Roboto Mono"/>
                </a:rPr>
                <a:t>&gt;</a:t>
              </a:r>
              <a:endParaRPr>
                <a:latin typeface="Roboto Mono"/>
                <a:ea typeface="Roboto Mono"/>
                <a:cs typeface="Roboto Mono"/>
                <a:sym typeface="Roboto Mono"/>
              </a:endParaRPr>
            </a:p>
          </p:txBody>
        </p:sp>
      </p:grpSp>
    </p:spTree>
  </p:cSld>
  <p:clrMapOvr>
    <a:masterClrMapping/>
  </p:clrMapOvr>
</p:sld>
</file>

<file path=ppt/slides/slide3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659" name="Shape 659"/>
        <p:cNvGrpSpPr/>
        <p:nvPr/>
      </p:nvGrpSpPr>
      <p:grpSpPr>
        <a:xfrm>
          <a:off x="0" y="0"/>
          <a:ext cx="0" cy="0"/>
          <a:chOff x="0" y="0"/>
          <a:chExt cx="0" cy="0"/>
        </a:xfrm>
      </p:grpSpPr>
      <p:sp>
        <p:nvSpPr>
          <p:cNvPr id="660" name="Google Shape;660;p43"/>
          <p:cNvSpPr txBox="1"/>
          <p:nvPr/>
        </p:nvSpPr>
        <p:spPr>
          <a:xfrm>
            <a:off x="1979675" y="646000"/>
            <a:ext cx="7947600" cy="6492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2900"/>
              <a:buFont typeface="Arial"/>
              <a:buNone/>
            </a:pPr>
            <a:r>
              <a:rPr b="1" lang="pt-BR" sz="2900">
                <a:solidFill>
                  <a:schemeClr val="accent3"/>
                </a:solidFill>
                <a:latin typeface="Barlow Condensed"/>
                <a:ea typeface="Barlow Condensed"/>
                <a:cs typeface="Barlow Condensed"/>
                <a:sym typeface="Barlow Condensed"/>
              </a:rPr>
              <a:t>Navegando nas rotas com useNavigate</a:t>
            </a:r>
            <a:endParaRPr b="1" i="0" sz="2900" u="none" cap="none" strike="noStrike">
              <a:solidFill>
                <a:schemeClr val="accent3"/>
              </a:solidFill>
              <a:latin typeface="Barlow Condensed"/>
              <a:ea typeface="Barlow Condensed"/>
              <a:cs typeface="Barlow Condensed"/>
              <a:sym typeface="Barlow Condensed"/>
            </a:endParaRPr>
          </a:p>
        </p:txBody>
      </p:sp>
      <p:grpSp>
        <p:nvGrpSpPr>
          <p:cNvPr id="661" name="Google Shape;661;p43"/>
          <p:cNvGrpSpPr/>
          <p:nvPr/>
        </p:nvGrpSpPr>
        <p:grpSpPr>
          <a:xfrm>
            <a:off x="8735250" y="158012"/>
            <a:ext cx="3224150" cy="353150"/>
            <a:chOff x="8735250" y="158012"/>
            <a:chExt cx="3224150" cy="353150"/>
          </a:xfrm>
        </p:grpSpPr>
        <p:sp>
          <p:nvSpPr>
            <p:cNvPr id="662" name="Google Shape;662;p43"/>
            <p:cNvSpPr txBox="1"/>
            <p:nvPr/>
          </p:nvSpPr>
          <p:spPr>
            <a:xfrm>
              <a:off x="8735250" y="196825"/>
              <a:ext cx="2699400" cy="312300"/>
            </a:xfrm>
            <a:prstGeom prst="rect">
              <a:avLst/>
            </a:prstGeom>
            <a:noFill/>
            <a:ln>
              <a:noFill/>
            </a:ln>
          </p:spPr>
          <p:txBody>
            <a:bodyPr anchorCtr="0" anchor="t" bIns="68575" lIns="68575" spcFirstLastPara="1" rIns="68575" wrap="square" tIns="68575">
              <a:noAutofit/>
            </a:bodyPr>
            <a:lstStyle/>
            <a:p>
              <a:pPr indent="0" lvl="0" marL="0" marR="0" rtl="0" algn="ctr">
                <a:lnSpc>
                  <a:spcPct val="100000"/>
                </a:lnSpc>
                <a:spcBef>
                  <a:spcPts val="0"/>
                </a:spcBef>
                <a:spcAft>
                  <a:spcPts val="0"/>
                </a:spcAft>
                <a:buClr>
                  <a:srgbClr val="000000"/>
                </a:buClr>
                <a:buSzPts val="900"/>
                <a:buFont typeface="Arial"/>
                <a:buNone/>
              </a:pPr>
              <a:r>
                <a:rPr b="0" i="1" lang="pt-BR" sz="900" u="none" cap="none" strike="noStrike">
                  <a:solidFill>
                    <a:srgbClr val="FF6002"/>
                  </a:solidFill>
                  <a:latin typeface="Barlow"/>
                  <a:ea typeface="Barlow"/>
                  <a:cs typeface="Barlow"/>
                  <a:sym typeface="Barlow"/>
                </a:rPr>
                <a:t>© CESAR School 2024 | Todos os Direitos Reservados </a:t>
              </a:r>
              <a:endParaRPr b="0" i="1" sz="900" u="none" cap="none" strike="noStrike">
                <a:solidFill>
                  <a:srgbClr val="FF6002"/>
                </a:solidFill>
                <a:latin typeface="Barlow"/>
                <a:ea typeface="Barlow"/>
                <a:cs typeface="Barlow"/>
                <a:sym typeface="Barlow"/>
              </a:endParaRPr>
            </a:p>
          </p:txBody>
        </p:sp>
        <p:pic>
          <p:nvPicPr>
            <p:cNvPr id="663" name="Google Shape;663;p43"/>
            <p:cNvPicPr preferRelativeResize="0"/>
            <p:nvPr/>
          </p:nvPicPr>
          <p:blipFill rotWithShape="1">
            <a:blip r:embed="rId3">
              <a:alphaModFix/>
            </a:blip>
            <a:srcRect b="0" l="0" r="0" t="0"/>
            <a:stretch/>
          </p:blipFill>
          <p:spPr>
            <a:xfrm>
              <a:off x="11562904" y="158012"/>
              <a:ext cx="396496" cy="353150"/>
            </a:xfrm>
            <a:prstGeom prst="rect">
              <a:avLst/>
            </a:prstGeom>
            <a:noFill/>
            <a:ln>
              <a:noFill/>
            </a:ln>
          </p:spPr>
        </p:pic>
      </p:grpSp>
      <p:sp>
        <p:nvSpPr>
          <p:cNvPr id="664" name="Google Shape;664;p43"/>
          <p:cNvSpPr/>
          <p:nvPr/>
        </p:nvSpPr>
        <p:spPr>
          <a:xfrm rot="5400000">
            <a:off x="763829" y="1159192"/>
            <a:ext cx="649296" cy="1298754"/>
          </a:xfrm>
          <a:custGeom>
            <a:rect b="b" l="l" r="r" t="t"/>
            <a:pathLst>
              <a:path extrusionOk="0" h="21600" w="21600">
                <a:moveTo>
                  <a:pt x="0" y="21600"/>
                </a:moveTo>
                <a:cubicBezTo>
                  <a:pt x="11927" y="21600"/>
                  <a:pt x="21600" y="16764"/>
                  <a:pt x="21600" y="10800"/>
                </a:cubicBezTo>
                <a:cubicBezTo>
                  <a:pt x="21600" y="4836"/>
                  <a:pt x="11927" y="0"/>
                  <a:pt x="0" y="0"/>
                </a:cubicBezTo>
                <a:lnTo>
                  <a:pt x="0" y="21600"/>
                </a:lnTo>
                <a:close/>
              </a:path>
            </a:pathLst>
          </a:custGeom>
          <a:solidFill>
            <a:schemeClr val="accent3"/>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3200"/>
              <a:buFont typeface="Helvetica Neue"/>
              <a:buNone/>
            </a:pPr>
            <a:r>
              <a:t/>
            </a:r>
            <a:endParaRPr b="0" i="0" sz="3200" u="none" cap="none" strike="noStrike">
              <a:solidFill>
                <a:srgbClr val="FFFFFF"/>
              </a:solidFill>
              <a:latin typeface="Helvetica Neue"/>
              <a:ea typeface="Helvetica Neue"/>
              <a:cs typeface="Helvetica Neue"/>
              <a:sym typeface="Helvetica Neue"/>
            </a:endParaRPr>
          </a:p>
        </p:txBody>
      </p:sp>
      <p:sp>
        <p:nvSpPr>
          <p:cNvPr id="665" name="Google Shape;665;p43"/>
          <p:cNvSpPr/>
          <p:nvPr/>
        </p:nvSpPr>
        <p:spPr>
          <a:xfrm rot="-5400000">
            <a:off x="349598" y="2135534"/>
            <a:ext cx="1298700" cy="1298700"/>
          </a:xfrm>
          <a:prstGeom prst="blockArc">
            <a:avLst>
              <a:gd fmla="val 16177594" name="adj1"/>
              <a:gd fmla="val 163005" name="adj2"/>
              <a:gd fmla="val 18326" name="adj3"/>
            </a:avLst>
          </a:prstGeom>
          <a:solidFill>
            <a:schemeClr val="lt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6" name="Google Shape;666;p43"/>
          <p:cNvSpPr/>
          <p:nvPr/>
        </p:nvSpPr>
        <p:spPr>
          <a:xfrm>
            <a:off x="349598" y="2135413"/>
            <a:ext cx="1298700" cy="1298700"/>
          </a:xfrm>
          <a:prstGeom prst="blockArc">
            <a:avLst>
              <a:gd fmla="val 16177594" name="adj1"/>
              <a:gd fmla="val 163005" name="adj2"/>
              <a:gd fmla="val 18326" name="adj3"/>
            </a:avLst>
          </a:prstGeom>
          <a:solidFill>
            <a:schemeClr val="lt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7" name="Google Shape;667;p43"/>
          <p:cNvSpPr/>
          <p:nvPr/>
        </p:nvSpPr>
        <p:spPr>
          <a:xfrm rot="10800000">
            <a:off x="347751" y="2154862"/>
            <a:ext cx="1298700" cy="1298700"/>
          </a:xfrm>
          <a:prstGeom prst="blockArc">
            <a:avLst>
              <a:gd fmla="val 16177594" name="adj1"/>
              <a:gd fmla="val 163005" name="adj2"/>
              <a:gd fmla="val 18326" name="adj3"/>
            </a:avLst>
          </a:prstGeom>
          <a:solidFill>
            <a:schemeClr val="lt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68" name="Google Shape;668;p43"/>
          <p:cNvSpPr/>
          <p:nvPr/>
        </p:nvSpPr>
        <p:spPr>
          <a:xfrm rot="5400000">
            <a:off x="674375" y="509896"/>
            <a:ext cx="649296" cy="1298754"/>
          </a:xfrm>
          <a:custGeom>
            <a:rect b="b" l="l" r="r" t="t"/>
            <a:pathLst>
              <a:path extrusionOk="0" h="21600" w="21600">
                <a:moveTo>
                  <a:pt x="0" y="21600"/>
                </a:moveTo>
                <a:cubicBezTo>
                  <a:pt x="11927" y="21600"/>
                  <a:pt x="21600" y="16764"/>
                  <a:pt x="21600" y="10800"/>
                </a:cubicBezTo>
                <a:cubicBezTo>
                  <a:pt x="21600" y="4836"/>
                  <a:pt x="11927" y="0"/>
                  <a:pt x="0" y="0"/>
                </a:cubicBezTo>
                <a:lnTo>
                  <a:pt x="0" y="21600"/>
                </a:lnTo>
                <a:close/>
              </a:path>
            </a:pathLst>
          </a:custGeom>
          <a:solidFill>
            <a:schemeClr val="accent3"/>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3200"/>
              <a:buFont typeface="Helvetica Neue"/>
              <a:buNone/>
            </a:pPr>
            <a:r>
              <a:t/>
            </a:r>
            <a:endParaRPr b="0" i="0" sz="3200" u="none" cap="none" strike="noStrike">
              <a:solidFill>
                <a:srgbClr val="FFFFFF"/>
              </a:solidFill>
              <a:latin typeface="Helvetica Neue"/>
              <a:ea typeface="Helvetica Neue"/>
              <a:cs typeface="Helvetica Neue"/>
              <a:sym typeface="Helvetica Neue"/>
            </a:endParaRPr>
          </a:p>
        </p:txBody>
      </p:sp>
      <p:sp>
        <p:nvSpPr>
          <p:cNvPr id="669" name="Google Shape;669;p43"/>
          <p:cNvSpPr txBox="1"/>
          <p:nvPr/>
        </p:nvSpPr>
        <p:spPr>
          <a:xfrm>
            <a:off x="1979675" y="1572875"/>
            <a:ext cx="8835000" cy="2366700"/>
          </a:xfrm>
          <a:prstGeom prst="rect">
            <a:avLst/>
          </a:prstGeom>
          <a:noFill/>
          <a:ln>
            <a:noFill/>
          </a:ln>
        </p:spPr>
        <p:txBody>
          <a:bodyPr anchorCtr="0" anchor="t" bIns="91425" lIns="91425" spcFirstLastPara="1" rIns="91425" wrap="square" tIns="91425">
            <a:spAutoFit/>
          </a:bodyPr>
          <a:lstStyle/>
          <a:p>
            <a:pPr indent="0" lvl="0" marL="0" marR="20955" rtl="0" algn="l">
              <a:lnSpc>
                <a:spcPct val="114599"/>
              </a:lnSpc>
              <a:spcBef>
                <a:spcPts val="0"/>
              </a:spcBef>
              <a:spcAft>
                <a:spcPts val="0"/>
              </a:spcAft>
              <a:buNone/>
            </a:pPr>
            <a:r>
              <a:rPr lang="pt-BR" sz="1800">
                <a:solidFill>
                  <a:schemeClr val="dk1"/>
                </a:solidFill>
                <a:latin typeface="Barlow"/>
                <a:ea typeface="Barlow"/>
                <a:cs typeface="Barlow"/>
                <a:sym typeface="Barlow"/>
              </a:rPr>
              <a:t>Utilizar o hook useNavigate é uma das formas mais versáteis de se navegar nas rotas. Semelhante ao recurso </a:t>
            </a:r>
            <a:r>
              <a:rPr b="1" lang="pt-BR" sz="1800">
                <a:solidFill>
                  <a:schemeClr val="dk1"/>
                </a:solidFill>
                <a:latin typeface="Barlow"/>
                <a:ea typeface="Barlow"/>
                <a:cs typeface="Barlow"/>
                <a:sym typeface="Barlow"/>
              </a:rPr>
              <a:t>location.href </a:t>
            </a:r>
            <a:r>
              <a:rPr lang="pt-BR" sz="1800">
                <a:solidFill>
                  <a:schemeClr val="dk1"/>
                </a:solidFill>
                <a:latin typeface="Barlow"/>
                <a:ea typeface="Barlow"/>
                <a:cs typeface="Barlow"/>
                <a:sym typeface="Barlow"/>
              </a:rPr>
              <a:t>presente no Javascript, com o </a:t>
            </a:r>
            <a:r>
              <a:rPr b="1" lang="pt-BR" sz="1800">
                <a:solidFill>
                  <a:schemeClr val="dk1"/>
                </a:solidFill>
                <a:latin typeface="Barlow"/>
                <a:ea typeface="Barlow"/>
                <a:cs typeface="Barlow"/>
                <a:sym typeface="Barlow"/>
              </a:rPr>
              <a:t>useNavigate</a:t>
            </a:r>
            <a:r>
              <a:rPr lang="pt-BR" sz="1800">
                <a:solidFill>
                  <a:schemeClr val="dk1"/>
                </a:solidFill>
                <a:latin typeface="Barlow"/>
                <a:ea typeface="Barlow"/>
                <a:cs typeface="Barlow"/>
                <a:sym typeface="Barlow"/>
              </a:rPr>
              <a:t> podemos mudar a rota programaticamente, ou seja, sem depender necessariamente do clique do usuário e também sem depender de um componente específico.</a:t>
            </a:r>
            <a:endParaRPr sz="1800">
              <a:solidFill>
                <a:schemeClr val="dk1"/>
              </a:solidFill>
              <a:latin typeface="Barlow"/>
              <a:ea typeface="Barlow"/>
              <a:cs typeface="Barlow"/>
              <a:sym typeface="Barlow"/>
            </a:endParaRPr>
          </a:p>
          <a:p>
            <a:pPr indent="0" lvl="0" marL="0" marR="20955" rtl="0" algn="l">
              <a:lnSpc>
                <a:spcPct val="114599"/>
              </a:lnSpc>
              <a:spcBef>
                <a:spcPts val="0"/>
              </a:spcBef>
              <a:spcAft>
                <a:spcPts val="0"/>
              </a:spcAft>
              <a:buNone/>
            </a:pPr>
            <a:r>
              <a:t/>
            </a:r>
            <a:endParaRPr sz="1800">
              <a:solidFill>
                <a:schemeClr val="dk1"/>
              </a:solidFill>
              <a:latin typeface="Barlow"/>
              <a:ea typeface="Barlow"/>
              <a:cs typeface="Barlow"/>
              <a:sym typeface="Barlow"/>
            </a:endParaRPr>
          </a:p>
          <a:p>
            <a:pPr indent="0" lvl="0" marL="0" marR="20955" rtl="0" algn="l">
              <a:lnSpc>
                <a:spcPct val="114599"/>
              </a:lnSpc>
              <a:spcBef>
                <a:spcPts val="0"/>
              </a:spcBef>
              <a:spcAft>
                <a:spcPts val="0"/>
              </a:spcAft>
              <a:buNone/>
            </a:pPr>
            <a:r>
              <a:rPr lang="pt-BR" sz="1800">
                <a:solidFill>
                  <a:schemeClr val="dk1"/>
                </a:solidFill>
                <a:latin typeface="Barlow"/>
                <a:ea typeface="Barlow"/>
                <a:cs typeface="Barlow"/>
                <a:sym typeface="Barlow"/>
              </a:rPr>
              <a:t>Podemos redirecionar para uma nova rota quando um usuário concluir um cadastro, ou quando ocorre um erro na aplicação, as possibilidades são infinitas:</a:t>
            </a:r>
            <a:endParaRPr sz="1800">
              <a:solidFill>
                <a:schemeClr val="dk1"/>
              </a:solidFill>
              <a:latin typeface="Barlow"/>
              <a:ea typeface="Barlow"/>
              <a:cs typeface="Barlow"/>
              <a:sym typeface="Barlow"/>
            </a:endParaRPr>
          </a:p>
        </p:txBody>
      </p:sp>
      <p:grpSp>
        <p:nvGrpSpPr>
          <p:cNvPr id="670" name="Google Shape;670;p43"/>
          <p:cNvGrpSpPr/>
          <p:nvPr/>
        </p:nvGrpSpPr>
        <p:grpSpPr>
          <a:xfrm>
            <a:off x="2127865" y="4005114"/>
            <a:ext cx="4983873" cy="2430731"/>
            <a:chOff x="8366651" y="2763197"/>
            <a:chExt cx="6434125" cy="1318256"/>
          </a:xfrm>
        </p:grpSpPr>
        <p:sp>
          <p:nvSpPr>
            <p:cNvPr id="671" name="Google Shape;671;p43"/>
            <p:cNvSpPr txBox="1"/>
            <p:nvPr/>
          </p:nvSpPr>
          <p:spPr>
            <a:xfrm>
              <a:off x="8366651" y="2763197"/>
              <a:ext cx="6434100" cy="163500"/>
            </a:xfrm>
            <a:prstGeom prst="rect">
              <a:avLst/>
            </a:prstGeom>
            <a:solidFill>
              <a:srgbClr val="DD3805"/>
            </a:solidFill>
            <a:ln>
              <a:noFill/>
            </a:ln>
            <a:effectLst>
              <a:outerShdw blurRad="57150" rotWithShape="0" algn="bl" dir="5400000" dist="19050">
                <a:srgbClr val="000000">
                  <a:alpha val="50000"/>
                </a:srgbClr>
              </a:outerShdw>
            </a:effectLst>
          </p:spPr>
          <p:txBody>
            <a:bodyPr anchorCtr="0" anchor="t" bIns="0" lIns="90000" spcFirstLastPara="1" rIns="0" wrap="square" tIns="0">
              <a:noAutofit/>
            </a:bodyPr>
            <a:lstStyle/>
            <a:p>
              <a:pPr indent="0" lvl="0" marL="0" rtl="0" algn="l">
                <a:lnSpc>
                  <a:spcPct val="115000"/>
                </a:lnSpc>
                <a:spcBef>
                  <a:spcPts val="0"/>
                </a:spcBef>
                <a:spcAft>
                  <a:spcPts val="0"/>
                </a:spcAft>
                <a:buNone/>
              </a:pPr>
              <a:r>
                <a:rPr lang="pt-BR" sz="1500">
                  <a:solidFill>
                    <a:srgbClr val="FFFFFF"/>
                  </a:solidFill>
                </a:rPr>
                <a:t>App.jsx</a:t>
              </a:r>
              <a:endParaRPr sz="1500">
                <a:solidFill>
                  <a:srgbClr val="FFFFFF"/>
                </a:solidFill>
              </a:endParaRPr>
            </a:p>
          </p:txBody>
        </p:sp>
        <p:sp>
          <p:nvSpPr>
            <p:cNvPr id="672" name="Google Shape;672;p43"/>
            <p:cNvSpPr txBox="1"/>
            <p:nvPr/>
          </p:nvSpPr>
          <p:spPr>
            <a:xfrm>
              <a:off x="8366676" y="2926753"/>
              <a:ext cx="6434100" cy="1154700"/>
            </a:xfrm>
            <a:prstGeom prst="rect">
              <a:avLst/>
            </a:prstGeom>
            <a:solidFill>
              <a:srgbClr val="FFFFFF"/>
            </a:solidFill>
            <a:ln>
              <a:noFill/>
            </a:ln>
            <a:effectLst>
              <a:outerShdw blurRad="57150" rotWithShape="0" algn="bl" dir="5400000" dist="19050">
                <a:srgbClr val="000000">
                  <a:alpha val="50000"/>
                </a:srgbClr>
              </a:outerShdw>
            </a:effectLst>
          </p:spPr>
          <p:txBody>
            <a:bodyPr anchorCtr="0" anchor="t" bIns="91425" lIns="91425" spcFirstLastPara="1" rIns="91425" wrap="square" tIns="91425">
              <a:noAutofit/>
            </a:bodyPr>
            <a:lstStyle/>
            <a:p>
              <a:pPr indent="0" lvl="0" marL="0" rtl="0" algn="l">
                <a:spcBef>
                  <a:spcPts val="0"/>
                </a:spcBef>
                <a:spcAft>
                  <a:spcPts val="0"/>
                </a:spcAft>
                <a:buNone/>
              </a:pPr>
              <a:r>
                <a:rPr b="1" lang="pt-BR">
                  <a:solidFill>
                    <a:srgbClr val="700080"/>
                  </a:solidFill>
                  <a:latin typeface="Roboto Mono"/>
                  <a:ea typeface="Roboto Mono"/>
                  <a:cs typeface="Roboto Mono"/>
                  <a:sym typeface="Roboto Mono"/>
                </a:rPr>
                <a:t>import</a:t>
              </a:r>
              <a:r>
                <a:rPr lang="pt-BR">
                  <a:latin typeface="Roboto Mono"/>
                  <a:ea typeface="Roboto Mono"/>
                  <a:cs typeface="Roboto Mono"/>
                  <a:sym typeface="Roboto Mono"/>
                </a:rPr>
                <a:t> { </a:t>
              </a:r>
              <a:r>
                <a:rPr lang="pt-BR">
                  <a:solidFill>
                    <a:srgbClr val="0000F0"/>
                  </a:solidFill>
                  <a:latin typeface="Roboto Mono"/>
                  <a:ea typeface="Roboto Mono"/>
                  <a:cs typeface="Roboto Mono"/>
                  <a:sym typeface="Roboto Mono"/>
                </a:rPr>
                <a:t>useNavigate</a:t>
              </a:r>
              <a:r>
                <a:rPr lang="pt-BR">
                  <a:latin typeface="Roboto Mono"/>
                  <a:ea typeface="Roboto Mono"/>
                  <a:cs typeface="Roboto Mono"/>
                  <a:sym typeface="Roboto Mono"/>
                </a:rPr>
                <a:t> } </a:t>
              </a:r>
              <a:r>
                <a:rPr b="1" lang="pt-BR">
                  <a:solidFill>
                    <a:srgbClr val="700080"/>
                  </a:solidFill>
                  <a:latin typeface="Roboto Mono"/>
                  <a:ea typeface="Roboto Mono"/>
                  <a:cs typeface="Roboto Mono"/>
                  <a:sym typeface="Roboto Mono"/>
                </a:rPr>
                <a:t>from</a:t>
              </a:r>
              <a:r>
                <a:rPr lang="pt-BR">
                  <a:latin typeface="Roboto Mono"/>
                  <a:ea typeface="Roboto Mono"/>
                  <a:cs typeface="Roboto Mono"/>
                  <a:sym typeface="Roboto Mono"/>
                </a:rPr>
                <a:t> </a:t>
              </a:r>
              <a:r>
                <a:rPr lang="pt-BR">
                  <a:solidFill>
                    <a:srgbClr val="A01010"/>
                  </a:solidFill>
                  <a:latin typeface="Roboto Mono"/>
                  <a:ea typeface="Roboto Mono"/>
                  <a:cs typeface="Roboto Mono"/>
                  <a:sym typeface="Roboto Mono"/>
                </a:rPr>
                <a:t>"react-router"</a:t>
              </a:r>
              <a:r>
                <a:rPr lang="pt-BR">
                  <a:latin typeface="Roboto Mono"/>
                  <a:ea typeface="Roboto Mono"/>
                  <a:cs typeface="Roboto Mono"/>
                  <a:sym typeface="Roboto Mono"/>
                </a:rPr>
                <a:t>;</a:t>
              </a:r>
              <a:endParaRPr>
                <a:latin typeface="Roboto Mono"/>
                <a:ea typeface="Roboto Mono"/>
                <a:cs typeface="Roboto Mono"/>
                <a:sym typeface="Roboto Mono"/>
              </a:endParaRPr>
            </a:p>
            <a:p>
              <a:pPr indent="0" lvl="0" marL="0" rtl="0" algn="l">
                <a:spcBef>
                  <a:spcPts val="0"/>
                </a:spcBef>
                <a:spcAft>
                  <a:spcPts val="0"/>
                </a:spcAft>
                <a:buNone/>
              </a:pPr>
              <a:r>
                <a:t/>
              </a:r>
              <a:endParaRPr>
                <a:latin typeface="Roboto Mono"/>
                <a:ea typeface="Roboto Mono"/>
                <a:cs typeface="Roboto Mono"/>
                <a:sym typeface="Roboto Mono"/>
              </a:endParaRPr>
            </a:p>
            <a:p>
              <a:pPr indent="0" lvl="0" marL="0" rtl="0" algn="l">
                <a:spcBef>
                  <a:spcPts val="0"/>
                </a:spcBef>
                <a:spcAft>
                  <a:spcPts val="0"/>
                </a:spcAft>
                <a:buNone/>
              </a:pPr>
              <a:r>
                <a:rPr b="1" lang="pt-BR">
                  <a:solidFill>
                    <a:srgbClr val="700080"/>
                  </a:solidFill>
                  <a:latin typeface="Roboto Mono"/>
                  <a:ea typeface="Roboto Mono"/>
                  <a:cs typeface="Roboto Mono"/>
                  <a:sym typeface="Roboto Mono"/>
                </a:rPr>
                <a:t>function</a:t>
              </a:r>
              <a:r>
                <a:rPr lang="pt-BR">
                  <a:latin typeface="Roboto Mono"/>
                  <a:ea typeface="Roboto Mono"/>
                  <a:cs typeface="Roboto Mono"/>
                  <a:sym typeface="Roboto Mono"/>
                </a:rPr>
                <a:t> </a:t>
              </a:r>
              <a:r>
                <a:rPr lang="pt-BR">
                  <a:solidFill>
                    <a:srgbClr val="0000F0"/>
                  </a:solidFill>
                  <a:latin typeface="Roboto Mono"/>
                  <a:ea typeface="Roboto Mono"/>
                  <a:cs typeface="Roboto Mono"/>
                  <a:sym typeface="Roboto Mono"/>
                </a:rPr>
                <a:t>Form</a:t>
              </a:r>
              <a:r>
                <a:rPr lang="pt-BR">
                  <a:latin typeface="Roboto Mono"/>
                  <a:ea typeface="Roboto Mono"/>
                  <a:cs typeface="Roboto Mono"/>
                  <a:sym typeface="Roboto Mono"/>
                </a:rPr>
                <a:t>() {</a:t>
              </a:r>
              <a:endParaRPr>
                <a:latin typeface="Roboto Mono"/>
                <a:ea typeface="Roboto Mono"/>
                <a:cs typeface="Roboto Mono"/>
                <a:sym typeface="Roboto Mono"/>
              </a:endParaRPr>
            </a:p>
            <a:p>
              <a:pPr indent="0" lvl="0" marL="0" rtl="0" algn="l">
                <a:spcBef>
                  <a:spcPts val="0"/>
                </a:spcBef>
                <a:spcAft>
                  <a:spcPts val="0"/>
                </a:spcAft>
                <a:buNone/>
              </a:pPr>
              <a:r>
                <a:rPr lang="pt-BR">
                  <a:latin typeface="Roboto Mono"/>
                  <a:ea typeface="Roboto Mono"/>
                  <a:cs typeface="Roboto Mono"/>
                  <a:sym typeface="Roboto Mono"/>
                </a:rPr>
                <a:t>  </a:t>
              </a:r>
              <a:r>
                <a:rPr b="1" lang="pt-BR">
                  <a:solidFill>
                    <a:srgbClr val="700080"/>
                  </a:solidFill>
                  <a:latin typeface="Roboto Mono"/>
                  <a:ea typeface="Roboto Mono"/>
                  <a:cs typeface="Roboto Mono"/>
                  <a:sym typeface="Roboto Mono"/>
                </a:rPr>
                <a:t>const</a:t>
              </a:r>
              <a:r>
                <a:rPr lang="pt-BR">
                  <a:latin typeface="Roboto Mono"/>
                  <a:ea typeface="Roboto Mono"/>
                  <a:cs typeface="Roboto Mono"/>
                  <a:sym typeface="Roboto Mono"/>
                </a:rPr>
                <a:t> </a:t>
              </a:r>
              <a:r>
                <a:rPr lang="pt-BR">
                  <a:solidFill>
                    <a:srgbClr val="0000F0"/>
                  </a:solidFill>
                  <a:latin typeface="Roboto Mono"/>
                  <a:ea typeface="Roboto Mono"/>
                  <a:cs typeface="Roboto Mono"/>
                  <a:sym typeface="Roboto Mono"/>
                </a:rPr>
                <a:t>navigate</a:t>
              </a:r>
              <a:r>
                <a:rPr lang="pt-BR">
                  <a:latin typeface="Roboto Mono"/>
                  <a:ea typeface="Roboto Mono"/>
                  <a:cs typeface="Roboto Mono"/>
                  <a:sym typeface="Roboto Mono"/>
                </a:rPr>
                <a:t> </a:t>
              </a:r>
              <a:r>
                <a:rPr b="1" lang="pt-BR">
                  <a:solidFill>
                    <a:srgbClr val="EE11FF"/>
                  </a:solidFill>
                  <a:latin typeface="Roboto Mono"/>
                  <a:ea typeface="Roboto Mono"/>
                  <a:cs typeface="Roboto Mono"/>
                  <a:sym typeface="Roboto Mono"/>
                </a:rPr>
                <a:t>=</a:t>
              </a:r>
              <a:r>
                <a:rPr lang="pt-BR">
                  <a:latin typeface="Roboto Mono"/>
                  <a:ea typeface="Roboto Mono"/>
                  <a:cs typeface="Roboto Mono"/>
                  <a:sym typeface="Roboto Mono"/>
                </a:rPr>
                <a:t> </a:t>
              </a:r>
              <a:r>
                <a:rPr lang="pt-BR">
                  <a:solidFill>
                    <a:srgbClr val="1AB1CD"/>
                  </a:solidFill>
                  <a:latin typeface="Roboto Mono"/>
                  <a:ea typeface="Roboto Mono"/>
                  <a:cs typeface="Roboto Mono"/>
                  <a:sym typeface="Roboto Mono"/>
                </a:rPr>
                <a:t>useNavigate</a:t>
              </a:r>
              <a:r>
                <a:rPr lang="pt-BR">
                  <a:latin typeface="Roboto Mono"/>
                  <a:ea typeface="Roboto Mono"/>
                  <a:cs typeface="Roboto Mono"/>
                  <a:sym typeface="Roboto Mono"/>
                </a:rPr>
                <a:t>();</a:t>
              </a:r>
              <a:endParaRPr>
                <a:latin typeface="Roboto Mono"/>
                <a:ea typeface="Roboto Mono"/>
                <a:cs typeface="Roboto Mono"/>
                <a:sym typeface="Roboto Mono"/>
              </a:endParaRPr>
            </a:p>
            <a:p>
              <a:pPr indent="0" lvl="0" marL="0" rtl="0" algn="l">
                <a:spcBef>
                  <a:spcPts val="0"/>
                </a:spcBef>
                <a:spcAft>
                  <a:spcPts val="0"/>
                </a:spcAft>
                <a:buNone/>
              </a:pPr>
              <a:r>
                <a:t/>
              </a:r>
              <a:endParaRPr>
                <a:latin typeface="Roboto Mono"/>
                <a:ea typeface="Roboto Mono"/>
                <a:cs typeface="Roboto Mono"/>
                <a:sym typeface="Roboto Mono"/>
              </a:endParaRPr>
            </a:p>
            <a:p>
              <a:pPr indent="0" lvl="0" marL="0" rtl="0" algn="l">
                <a:spcBef>
                  <a:spcPts val="0"/>
                </a:spcBef>
                <a:spcAft>
                  <a:spcPts val="0"/>
                </a:spcAft>
                <a:buNone/>
              </a:pPr>
              <a:r>
                <a:rPr lang="pt-BR">
                  <a:latin typeface="Roboto Mono"/>
                  <a:ea typeface="Roboto Mono"/>
                  <a:cs typeface="Roboto Mono"/>
                  <a:sym typeface="Roboto Mono"/>
                </a:rPr>
                <a:t>  </a:t>
              </a:r>
              <a:r>
                <a:rPr b="1" lang="pt-BR">
                  <a:solidFill>
                    <a:srgbClr val="700080"/>
                  </a:solidFill>
                  <a:latin typeface="Roboto Mono"/>
                  <a:ea typeface="Roboto Mono"/>
                  <a:cs typeface="Roboto Mono"/>
                  <a:sym typeface="Roboto Mono"/>
                </a:rPr>
                <a:t>const</a:t>
              </a:r>
              <a:r>
                <a:rPr lang="pt-BR">
                  <a:latin typeface="Roboto Mono"/>
                  <a:ea typeface="Roboto Mono"/>
                  <a:cs typeface="Roboto Mono"/>
                  <a:sym typeface="Roboto Mono"/>
                </a:rPr>
                <a:t> </a:t>
              </a:r>
              <a:r>
                <a:rPr lang="pt-BR">
                  <a:solidFill>
                    <a:srgbClr val="0000F0"/>
                  </a:solidFill>
                  <a:latin typeface="Roboto Mono"/>
                  <a:ea typeface="Roboto Mono"/>
                  <a:cs typeface="Roboto Mono"/>
                  <a:sym typeface="Roboto Mono"/>
                </a:rPr>
                <a:t>finish</a:t>
              </a:r>
              <a:r>
                <a:rPr lang="pt-BR">
                  <a:latin typeface="Roboto Mono"/>
                  <a:ea typeface="Roboto Mono"/>
                  <a:cs typeface="Roboto Mono"/>
                  <a:sym typeface="Roboto Mono"/>
                </a:rPr>
                <a:t> </a:t>
              </a:r>
              <a:r>
                <a:rPr b="1" lang="pt-BR">
                  <a:solidFill>
                    <a:srgbClr val="EE11FF"/>
                  </a:solidFill>
                  <a:latin typeface="Roboto Mono"/>
                  <a:ea typeface="Roboto Mono"/>
                  <a:cs typeface="Roboto Mono"/>
                  <a:sym typeface="Roboto Mono"/>
                </a:rPr>
                <a:t>=</a:t>
              </a:r>
              <a:r>
                <a:rPr lang="pt-BR">
                  <a:latin typeface="Roboto Mono"/>
                  <a:ea typeface="Roboto Mono"/>
                  <a:cs typeface="Roboto Mono"/>
                  <a:sym typeface="Roboto Mono"/>
                </a:rPr>
                <a:t> () </a:t>
              </a:r>
              <a:r>
                <a:rPr b="1" lang="pt-BR">
                  <a:solidFill>
                    <a:srgbClr val="EE11FF"/>
                  </a:solidFill>
                  <a:latin typeface="Roboto Mono"/>
                  <a:ea typeface="Roboto Mono"/>
                  <a:cs typeface="Roboto Mono"/>
                  <a:sym typeface="Roboto Mono"/>
                </a:rPr>
                <a:t>=&gt;</a:t>
              </a:r>
              <a:r>
                <a:rPr lang="pt-BR">
                  <a:latin typeface="Roboto Mono"/>
                  <a:ea typeface="Roboto Mono"/>
                  <a:cs typeface="Roboto Mono"/>
                  <a:sym typeface="Roboto Mono"/>
                </a:rPr>
                <a:t> {</a:t>
              </a:r>
              <a:endParaRPr>
                <a:latin typeface="Roboto Mono"/>
                <a:ea typeface="Roboto Mono"/>
                <a:cs typeface="Roboto Mono"/>
                <a:sym typeface="Roboto Mono"/>
              </a:endParaRPr>
            </a:p>
            <a:p>
              <a:pPr indent="0" lvl="0" marL="0" rtl="0" algn="l">
                <a:spcBef>
                  <a:spcPts val="0"/>
                </a:spcBef>
                <a:spcAft>
                  <a:spcPts val="0"/>
                </a:spcAft>
                <a:buNone/>
              </a:pPr>
              <a:r>
                <a:rPr lang="pt-BR">
                  <a:latin typeface="Roboto Mono"/>
                  <a:ea typeface="Roboto Mono"/>
                  <a:cs typeface="Roboto Mono"/>
                  <a:sym typeface="Roboto Mono"/>
                </a:rPr>
                <a:t>	</a:t>
              </a:r>
              <a:r>
                <a:rPr lang="pt-BR">
                  <a:solidFill>
                    <a:srgbClr val="0050A0"/>
                  </a:solidFill>
                  <a:latin typeface="Roboto Mono"/>
                  <a:ea typeface="Roboto Mono"/>
                  <a:cs typeface="Roboto Mono"/>
                  <a:sym typeface="Roboto Mono"/>
                </a:rPr>
                <a:t>navigate</a:t>
              </a:r>
              <a:r>
                <a:rPr lang="pt-BR">
                  <a:latin typeface="Roboto Mono"/>
                  <a:ea typeface="Roboto Mono"/>
                  <a:cs typeface="Roboto Mono"/>
                  <a:sym typeface="Roboto Mono"/>
                </a:rPr>
                <a:t>(</a:t>
              </a:r>
              <a:r>
                <a:rPr lang="pt-BR">
                  <a:solidFill>
                    <a:srgbClr val="A01010"/>
                  </a:solidFill>
                  <a:latin typeface="Roboto Mono"/>
                  <a:ea typeface="Roboto Mono"/>
                  <a:cs typeface="Roboto Mono"/>
                  <a:sym typeface="Roboto Mono"/>
                </a:rPr>
                <a:t>"/finish"</a:t>
              </a:r>
              <a:r>
                <a:rPr lang="pt-BR">
                  <a:latin typeface="Roboto Mono"/>
                  <a:ea typeface="Roboto Mono"/>
                  <a:cs typeface="Roboto Mono"/>
                  <a:sym typeface="Roboto Mono"/>
                </a:rPr>
                <a:t>);</a:t>
              </a:r>
              <a:endParaRPr>
                <a:latin typeface="Roboto Mono"/>
                <a:ea typeface="Roboto Mono"/>
                <a:cs typeface="Roboto Mono"/>
                <a:sym typeface="Roboto Mono"/>
              </a:endParaRPr>
            </a:p>
            <a:p>
              <a:pPr indent="0" lvl="0" marL="0" rtl="0" algn="l">
                <a:spcBef>
                  <a:spcPts val="0"/>
                </a:spcBef>
                <a:spcAft>
                  <a:spcPts val="0"/>
                </a:spcAft>
                <a:buNone/>
              </a:pPr>
              <a:r>
                <a:rPr lang="pt-BR">
                  <a:latin typeface="Roboto Mono"/>
                  <a:ea typeface="Roboto Mono"/>
                  <a:cs typeface="Roboto Mono"/>
                  <a:sym typeface="Roboto Mono"/>
                </a:rPr>
                <a:t>  }</a:t>
              </a:r>
              <a:endParaRPr>
                <a:latin typeface="Roboto Mono"/>
                <a:ea typeface="Roboto Mono"/>
                <a:cs typeface="Roboto Mono"/>
                <a:sym typeface="Roboto Mono"/>
              </a:endParaRPr>
            </a:p>
            <a:p>
              <a:pPr indent="0" lvl="0" marL="0" rtl="0" algn="l">
                <a:spcBef>
                  <a:spcPts val="0"/>
                </a:spcBef>
                <a:spcAft>
                  <a:spcPts val="0"/>
                </a:spcAft>
                <a:buNone/>
              </a:pPr>
              <a:r>
                <a:rPr lang="pt-BR">
                  <a:latin typeface="Roboto Mono"/>
                  <a:ea typeface="Roboto Mono"/>
                  <a:cs typeface="Roboto Mono"/>
                  <a:sym typeface="Roboto Mono"/>
                </a:rPr>
                <a:t>}</a:t>
              </a:r>
              <a:endParaRPr>
                <a:latin typeface="Roboto Mono"/>
                <a:ea typeface="Roboto Mono"/>
                <a:cs typeface="Roboto Mono"/>
                <a:sym typeface="Roboto Mono"/>
              </a:endParaRPr>
            </a:p>
          </p:txBody>
        </p:sp>
      </p:grpSp>
    </p:spTree>
  </p:cSld>
  <p:clrMapOvr>
    <a:masterClrMapping/>
  </p:clrMapOvr>
</p:sld>
</file>

<file path=ppt/slides/slide3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677" name="Shape 677"/>
        <p:cNvGrpSpPr/>
        <p:nvPr/>
      </p:nvGrpSpPr>
      <p:grpSpPr>
        <a:xfrm>
          <a:off x="0" y="0"/>
          <a:ext cx="0" cy="0"/>
          <a:chOff x="0" y="0"/>
          <a:chExt cx="0" cy="0"/>
        </a:xfrm>
      </p:grpSpPr>
      <p:sp>
        <p:nvSpPr>
          <p:cNvPr id="678" name="Google Shape;678;p44"/>
          <p:cNvSpPr txBox="1"/>
          <p:nvPr/>
        </p:nvSpPr>
        <p:spPr>
          <a:xfrm>
            <a:off x="226375" y="2115475"/>
            <a:ext cx="6863100" cy="3302100"/>
          </a:xfrm>
          <a:prstGeom prst="rect">
            <a:avLst/>
          </a:prstGeom>
          <a:noFill/>
          <a:ln>
            <a:noFill/>
          </a:ln>
        </p:spPr>
        <p:txBody>
          <a:bodyPr anchorCtr="0" anchor="t" bIns="91425" lIns="91425" spcFirstLastPara="1" rIns="91425" wrap="square" tIns="91425">
            <a:noAutofit/>
          </a:bodyPr>
          <a:lstStyle/>
          <a:p>
            <a:pPr indent="0" lvl="0" marL="457200" marR="0" rtl="0" algn="l">
              <a:lnSpc>
                <a:spcPct val="90000"/>
              </a:lnSpc>
              <a:spcBef>
                <a:spcPts val="0"/>
              </a:spcBef>
              <a:spcAft>
                <a:spcPts val="0"/>
              </a:spcAft>
              <a:buClr>
                <a:srgbClr val="000000"/>
              </a:buClr>
              <a:buSzPts val="4000"/>
              <a:buFont typeface="Arial"/>
              <a:buNone/>
            </a:pPr>
            <a:r>
              <a:rPr b="1" lang="pt-BR" sz="4000">
                <a:solidFill>
                  <a:schemeClr val="accent3"/>
                </a:solidFill>
                <a:latin typeface="Barlow Condensed"/>
                <a:ea typeface="Barlow Condensed"/>
                <a:cs typeface="Barlow Condensed"/>
                <a:sym typeface="Barlow Condensed"/>
              </a:rPr>
              <a:t>Monitoria</a:t>
            </a:r>
            <a:endParaRPr b="1" i="0" sz="4000" u="none" cap="none" strike="noStrike">
              <a:solidFill>
                <a:schemeClr val="accent3"/>
              </a:solidFill>
              <a:latin typeface="Barlow Condensed"/>
              <a:ea typeface="Barlow Condensed"/>
              <a:cs typeface="Barlow Condensed"/>
              <a:sym typeface="Barlow Condensed"/>
            </a:endParaRPr>
          </a:p>
          <a:p>
            <a:pPr indent="0" lvl="0" marL="0" marR="0" rtl="0" algn="l">
              <a:lnSpc>
                <a:spcPct val="100000"/>
              </a:lnSpc>
              <a:spcBef>
                <a:spcPts val="0"/>
              </a:spcBef>
              <a:spcAft>
                <a:spcPts val="0"/>
              </a:spcAft>
              <a:buClr>
                <a:srgbClr val="000000"/>
              </a:buClr>
              <a:buSzPts val="3000"/>
              <a:buFont typeface="Arial"/>
              <a:buNone/>
            </a:pPr>
            <a:r>
              <a:t/>
            </a:r>
            <a:endParaRPr b="0" i="0" sz="3000" u="none" cap="none" strike="noStrike">
              <a:solidFill>
                <a:srgbClr val="FF3E03"/>
              </a:solidFill>
              <a:latin typeface="Barlow ExtraBold"/>
              <a:ea typeface="Barlow ExtraBold"/>
              <a:cs typeface="Barlow ExtraBold"/>
              <a:sym typeface="Barlow ExtraBold"/>
            </a:endParaRPr>
          </a:p>
        </p:txBody>
      </p:sp>
      <p:sp>
        <p:nvSpPr>
          <p:cNvPr id="679" name="Google Shape;679;p44"/>
          <p:cNvSpPr/>
          <p:nvPr/>
        </p:nvSpPr>
        <p:spPr>
          <a:xfrm rot="-5400000">
            <a:off x="10126518" y="388223"/>
            <a:ext cx="965196" cy="1930446"/>
          </a:xfrm>
          <a:custGeom>
            <a:rect b="b" l="l" r="r" t="t"/>
            <a:pathLst>
              <a:path extrusionOk="0" h="21600" w="21600">
                <a:moveTo>
                  <a:pt x="0" y="21600"/>
                </a:moveTo>
                <a:cubicBezTo>
                  <a:pt x="11927" y="21600"/>
                  <a:pt x="21600" y="16764"/>
                  <a:pt x="21600" y="10800"/>
                </a:cubicBezTo>
                <a:cubicBezTo>
                  <a:pt x="21600" y="4836"/>
                  <a:pt x="11927" y="0"/>
                  <a:pt x="0" y="0"/>
                </a:cubicBezTo>
                <a:lnTo>
                  <a:pt x="0" y="21600"/>
                </a:lnTo>
                <a:close/>
              </a:path>
            </a:pathLst>
          </a:custGeom>
          <a:solidFill>
            <a:schemeClr val="accent3"/>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3200"/>
              <a:buFont typeface="Helvetica Neue"/>
              <a:buNone/>
            </a:pPr>
            <a:r>
              <a:t/>
            </a:r>
            <a:endParaRPr b="0" i="0" sz="3200" u="none" cap="none" strike="noStrike">
              <a:solidFill>
                <a:srgbClr val="FFFFFF"/>
              </a:solidFill>
              <a:latin typeface="Helvetica Neue"/>
              <a:ea typeface="Helvetica Neue"/>
              <a:cs typeface="Helvetica Neue"/>
              <a:sym typeface="Helvetica Neue"/>
            </a:endParaRPr>
          </a:p>
        </p:txBody>
      </p:sp>
      <p:sp>
        <p:nvSpPr>
          <p:cNvPr id="680" name="Google Shape;680;p44"/>
          <p:cNvSpPr/>
          <p:nvPr/>
        </p:nvSpPr>
        <p:spPr>
          <a:xfrm rot="5400000">
            <a:off x="7883998" y="364625"/>
            <a:ext cx="965196" cy="1930446"/>
          </a:xfrm>
          <a:custGeom>
            <a:rect b="b" l="l" r="r" t="t"/>
            <a:pathLst>
              <a:path extrusionOk="0" h="21600" w="21600">
                <a:moveTo>
                  <a:pt x="0" y="21600"/>
                </a:moveTo>
                <a:cubicBezTo>
                  <a:pt x="11927" y="21600"/>
                  <a:pt x="21600" y="16764"/>
                  <a:pt x="21600" y="10800"/>
                </a:cubicBezTo>
                <a:cubicBezTo>
                  <a:pt x="21600" y="4836"/>
                  <a:pt x="11927" y="0"/>
                  <a:pt x="0" y="0"/>
                </a:cubicBezTo>
                <a:lnTo>
                  <a:pt x="0" y="21600"/>
                </a:lnTo>
                <a:close/>
              </a:path>
            </a:pathLst>
          </a:custGeom>
          <a:solidFill>
            <a:schemeClr val="lt2"/>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3200"/>
              <a:buFont typeface="Helvetica Neue"/>
              <a:buNone/>
            </a:pPr>
            <a:r>
              <a:t/>
            </a:r>
            <a:endParaRPr b="0" i="0" sz="3200" u="none" cap="none" strike="noStrike">
              <a:solidFill>
                <a:srgbClr val="FFFFFF"/>
              </a:solidFill>
              <a:latin typeface="Helvetica Neue"/>
              <a:ea typeface="Helvetica Neue"/>
              <a:cs typeface="Helvetica Neue"/>
              <a:sym typeface="Helvetica Neue"/>
            </a:endParaRPr>
          </a:p>
        </p:txBody>
      </p:sp>
      <p:sp>
        <p:nvSpPr>
          <p:cNvPr id="681" name="Google Shape;681;p44"/>
          <p:cNvSpPr/>
          <p:nvPr/>
        </p:nvSpPr>
        <p:spPr>
          <a:xfrm rot="5400000">
            <a:off x="7883998" y="1324850"/>
            <a:ext cx="965196" cy="1930446"/>
          </a:xfrm>
          <a:custGeom>
            <a:rect b="b" l="l" r="r" t="t"/>
            <a:pathLst>
              <a:path extrusionOk="0" h="21600" w="21600">
                <a:moveTo>
                  <a:pt x="0" y="21600"/>
                </a:moveTo>
                <a:cubicBezTo>
                  <a:pt x="11927" y="21600"/>
                  <a:pt x="21600" y="16764"/>
                  <a:pt x="21600" y="10800"/>
                </a:cubicBezTo>
                <a:cubicBezTo>
                  <a:pt x="21600" y="4836"/>
                  <a:pt x="11927" y="0"/>
                  <a:pt x="0" y="0"/>
                </a:cubicBezTo>
                <a:lnTo>
                  <a:pt x="0" y="21600"/>
                </a:lnTo>
                <a:close/>
              </a:path>
            </a:pathLst>
          </a:custGeom>
          <a:solidFill>
            <a:schemeClr val="accent3"/>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3200"/>
              <a:buFont typeface="Helvetica Neue"/>
              <a:buNone/>
            </a:pPr>
            <a:r>
              <a:t/>
            </a:r>
            <a:endParaRPr b="0" i="0" sz="3200" u="none" cap="none" strike="noStrike">
              <a:solidFill>
                <a:srgbClr val="FFFFFF"/>
              </a:solidFill>
              <a:latin typeface="Helvetica Neue"/>
              <a:ea typeface="Helvetica Neue"/>
              <a:cs typeface="Helvetica Neue"/>
              <a:sym typeface="Helvetica Neue"/>
            </a:endParaRPr>
          </a:p>
        </p:txBody>
      </p:sp>
      <p:grpSp>
        <p:nvGrpSpPr>
          <p:cNvPr id="682" name="Google Shape;682;p44"/>
          <p:cNvGrpSpPr/>
          <p:nvPr/>
        </p:nvGrpSpPr>
        <p:grpSpPr>
          <a:xfrm>
            <a:off x="9063874" y="144445"/>
            <a:ext cx="2943381" cy="312300"/>
            <a:chOff x="9063874" y="144445"/>
            <a:chExt cx="2943381" cy="312300"/>
          </a:xfrm>
        </p:grpSpPr>
        <p:sp>
          <p:nvSpPr>
            <p:cNvPr id="683" name="Google Shape;683;p44"/>
            <p:cNvSpPr txBox="1"/>
            <p:nvPr/>
          </p:nvSpPr>
          <p:spPr>
            <a:xfrm>
              <a:off x="9063874" y="144445"/>
              <a:ext cx="2357100" cy="312300"/>
            </a:xfrm>
            <a:prstGeom prst="rect">
              <a:avLst/>
            </a:prstGeom>
            <a:noFill/>
            <a:ln>
              <a:noFill/>
            </a:ln>
          </p:spPr>
          <p:txBody>
            <a:bodyPr anchorCtr="0" anchor="t" bIns="68575" lIns="68575" spcFirstLastPara="1" rIns="68575" wrap="square" tIns="68575">
              <a:noAutofit/>
            </a:bodyPr>
            <a:lstStyle/>
            <a:p>
              <a:pPr indent="0" lvl="0" marL="0" marR="0" rtl="0" algn="ctr">
                <a:lnSpc>
                  <a:spcPct val="100000"/>
                </a:lnSpc>
                <a:spcBef>
                  <a:spcPts val="0"/>
                </a:spcBef>
                <a:spcAft>
                  <a:spcPts val="0"/>
                </a:spcAft>
                <a:buClr>
                  <a:srgbClr val="000000"/>
                </a:buClr>
                <a:buSzPts val="900"/>
                <a:buFont typeface="Arial"/>
                <a:buNone/>
              </a:pPr>
              <a:r>
                <a:rPr b="0" i="1" lang="pt-BR" sz="900" u="none" cap="none" strike="noStrike">
                  <a:solidFill>
                    <a:srgbClr val="FBFAE6"/>
                  </a:solidFill>
                  <a:latin typeface="Barlow"/>
                  <a:ea typeface="Barlow"/>
                  <a:cs typeface="Barlow"/>
                  <a:sym typeface="Barlow"/>
                </a:rPr>
                <a:t>@CESAR 2023 | Todos os Direitos Reservados </a:t>
              </a:r>
              <a:endParaRPr b="0" i="1" sz="900" u="none" cap="none" strike="noStrike">
                <a:solidFill>
                  <a:srgbClr val="FBFAE6"/>
                </a:solidFill>
                <a:latin typeface="Barlow"/>
                <a:ea typeface="Barlow"/>
                <a:cs typeface="Barlow"/>
                <a:sym typeface="Barlow"/>
              </a:endParaRPr>
            </a:p>
          </p:txBody>
        </p:sp>
        <p:grpSp>
          <p:nvGrpSpPr>
            <p:cNvPr id="684" name="Google Shape;684;p44"/>
            <p:cNvGrpSpPr/>
            <p:nvPr/>
          </p:nvGrpSpPr>
          <p:grpSpPr>
            <a:xfrm>
              <a:off x="11520441" y="155422"/>
              <a:ext cx="486814" cy="282770"/>
              <a:chOff x="2339925" y="1981650"/>
              <a:chExt cx="2916800" cy="1747650"/>
            </a:xfrm>
          </p:grpSpPr>
          <p:sp>
            <p:nvSpPr>
              <p:cNvPr id="685" name="Google Shape;685;p44"/>
              <p:cNvSpPr/>
              <p:nvPr/>
            </p:nvSpPr>
            <p:spPr>
              <a:xfrm>
                <a:off x="2340950" y="3438000"/>
                <a:ext cx="2915775" cy="291300"/>
              </a:xfrm>
              <a:custGeom>
                <a:rect b="b" l="l" r="r" t="t"/>
                <a:pathLst>
                  <a:path extrusionOk="0" h="11652" w="116631">
                    <a:moveTo>
                      <a:pt x="114844" y="3370"/>
                    </a:moveTo>
                    <a:cubicBezTo>
                      <a:pt x="114804" y="4019"/>
                      <a:pt x="114540" y="4446"/>
                      <a:pt x="114053" y="4628"/>
                    </a:cubicBezTo>
                    <a:cubicBezTo>
                      <a:pt x="113566" y="4852"/>
                      <a:pt x="113139" y="4953"/>
                      <a:pt x="112794" y="4933"/>
                    </a:cubicBezTo>
                    <a:lnTo>
                      <a:pt x="111252" y="4933"/>
                    </a:lnTo>
                    <a:cubicBezTo>
                      <a:pt x="110907" y="4933"/>
                      <a:pt x="110724" y="4770"/>
                      <a:pt x="110724" y="4425"/>
                    </a:cubicBezTo>
                    <a:lnTo>
                      <a:pt x="110724" y="3837"/>
                    </a:lnTo>
                    <a:cubicBezTo>
                      <a:pt x="110724" y="3268"/>
                      <a:pt x="110907" y="2761"/>
                      <a:pt x="111272" y="2335"/>
                    </a:cubicBezTo>
                    <a:cubicBezTo>
                      <a:pt x="111617" y="1908"/>
                      <a:pt x="112124" y="1685"/>
                      <a:pt x="112794" y="1665"/>
                    </a:cubicBezTo>
                    <a:cubicBezTo>
                      <a:pt x="113363" y="1665"/>
                      <a:pt x="113850" y="1807"/>
                      <a:pt x="114235" y="2071"/>
                    </a:cubicBezTo>
                    <a:cubicBezTo>
                      <a:pt x="114621" y="2355"/>
                      <a:pt x="114824" y="2781"/>
                      <a:pt x="114844" y="3370"/>
                    </a:cubicBezTo>
                    <a:close/>
                    <a:moveTo>
                      <a:pt x="116631" y="8647"/>
                    </a:moveTo>
                    <a:cubicBezTo>
                      <a:pt x="116631" y="7937"/>
                      <a:pt x="116529" y="7348"/>
                      <a:pt x="116306" y="6922"/>
                    </a:cubicBezTo>
                    <a:cubicBezTo>
                      <a:pt x="116083" y="6516"/>
                      <a:pt x="115839" y="6211"/>
                      <a:pt x="115534" y="6009"/>
                    </a:cubicBezTo>
                    <a:cubicBezTo>
                      <a:pt x="115352" y="5826"/>
                      <a:pt x="115352" y="5663"/>
                      <a:pt x="115534" y="5501"/>
                    </a:cubicBezTo>
                    <a:cubicBezTo>
                      <a:pt x="115737" y="5400"/>
                      <a:pt x="115961" y="5176"/>
                      <a:pt x="116204" y="4831"/>
                    </a:cubicBezTo>
                    <a:cubicBezTo>
                      <a:pt x="116468" y="4507"/>
                      <a:pt x="116610" y="4019"/>
                      <a:pt x="116631" y="3370"/>
                    </a:cubicBezTo>
                    <a:cubicBezTo>
                      <a:pt x="116610" y="2294"/>
                      <a:pt x="116245" y="1462"/>
                      <a:pt x="115555" y="894"/>
                    </a:cubicBezTo>
                    <a:cubicBezTo>
                      <a:pt x="114824" y="305"/>
                      <a:pt x="113890" y="0"/>
                      <a:pt x="112794" y="0"/>
                    </a:cubicBezTo>
                    <a:cubicBezTo>
                      <a:pt x="111637" y="21"/>
                      <a:pt x="110724" y="406"/>
                      <a:pt x="110014" y="1157"/>
                    </a:cubicBezTo>
                    <a:cubicBezTo>
                      <a:pt x="109303" y="1888"/>
                      <a:pt x="108958" y="2802"/>
                      <a:pt x="108958" y="3857"/>
                    </a:cubicBezTo>
                    <a:lnTo>
                      <a:pt x="108958" y="10677"/>
                    </a:lnTo>
                    <a:cubicBezTo>
                      <a:pt x="108958" y="11022"/>
                      <a:pt x="109120" y="11184"/>
                      <a:pt x="109465" y="11184"/>
                    </a:cubicBezTo>
                    <a:lnTo>
                      <a:pt x="110216" y="11184"/>
                    </a:lnTo>
                    <a:cubicBezTo>
                      <a:pt x="110562" y="11184"/>
                      <a:pt x="110724" y="11022"/>
                      <a:pt x="110724" y="10677"/>
                    </a:cubicBezTo>
                    <a:lnTo>
                      <a:pt x="110724" y="7023"/>
                    </a:lnTo>
                    <a:cubicBezTo>
                      <a:pt x="110724" y="6658"/>
                      <a:pt x="110907" y="6496"/>
                      <a:pt x="111252" y="6496"/>
                    </a:cubicBezTo>
                    <a:lnTo>
                      <a:pt x="112794" y="6496"/>
                    </a:lnTo>
                    <a:cubicBezTo>
                      <a:pt x="113444" y="6496"/>
                      <a:pt x="113951" y="6719"/>
                      <a:pt x="114296" y="7145"/>
                    </a:cubicBezTo>
                    <a:cubicBezTo>
                      <a:pt x="114662" y="7571"/>
                      <a:pt x="114844" y="8079"/>
                      <a:pt x="114844" y="8647"/>
                    </a:cubicBezTo>
                    <a:lnTo>
                      <a:pt x="114844" y="10677"/>
                    </a:lnTo>
                    <a:cubicBezTo>
                      <a:pt x="114844" y="11022"/>
                      <a:pt x="115007" y="11184"/>
                      <a:pt x="115352" y="11184"/>
                    </a:cubicBezTo>
                    <a:lnTo>
                      <a:pt x="116123" y="11184"/>
                    </a:lnTo>
                    <a:cubicBezTo>
                      <a:pt x="116448" y="11184"/>
                      <a:pt x="116631" y="11022"/>
                      <a:pt x="116631" y="10677"/>
                    </a:cubicBezTo>
                    <a:close/>
                    <a:moveTo>
                      <a:pt x="87483" y="4425"/>
                    </a:moveTo>
                    <a:cubicBezTo>
                      <a:pt x="87483" y="4770"/>
                      <a:pt x="87321" y="4933"/>
                      <a:pt x="86976" y="4933"/>
                    </a:cubicBezTo>
                    <a:lnTo>
                      <a:pt x="83890" y="4933"/>
                    </a:lnTo>
                    <a:cubicBezTo>
                      <a:pt x="83545" y="4933"/>
                      <a:pt x="83383" y="4770"/>
                      <a:pt x="83383" y="4425"/>
                    </a:cubicBezTo>
                    <a:lnTo>
                      <a:pt x="83383" y="3837"/>
                    </a:lnTo>
                    <a:cubicBezTo>
                      <a:pt x="83383" y="3268"/>
                      <a:pt x="83545" y="2761"/>
                      <a:pt x="83911" y="2335"/>
                    </a:cubicBezTo>
                    <a:cubicBezTo>
                      <a:pt x="84276" y="1908"/>
                      <a:pt x="84784" y="1685"/>
                      <a:pt x="85433" y="1665"/>
                    </a:cubicBezTo>
                    <a:cubicBezTo>
                      <a:pt x="86083" y="1685"/>
                      <a:pt x="86590" y="1908"/>
                      <a:pt x="86955" y="2335"/>
                    </a:cubicBezTo>
                    <a:cubicBezTo>
                      <a:pt x="87300" y="2761"/>
                      <a:pt x="87483" y="3268"/>
                      <a:pt x="87483" y="3837"/>
                    </a:cubicBezTo>
                    <a:close/>
                    <a:moveTo>
                      <a:pt x="89269" y="3857"/>
                    </a:moveTo>
                    <a:cubicBezTo>
                      <a:pt x="89249" y="2802"/>
                      <a:pt x="88904" y="1888"/>
                      <a:pt x="88214" y="1157"/>
                    </a:cubicBezTo>
                    <a:cubicBezTo>
                      <a:pt x="87544" y="406"/>
                      <a:pt x="86610" y="21"/>
                      <a:pt x="85433" y="0"/>
                    </a:cubicBezTo>
                    <a:cubicBezTo>
                      <a:pt x="84296" y="21"/>
                      <a:pt x="83363" y="406"/>
                      <a:pt x="82652" y="1157"/>
                    </a:cubicBezTo>
                    <a:cubicBezTo>
                      <a:pt x="81942" y="1888"/>
                      <a:pt x="81597" y="2802"/>
                      <a:pt x="81597" y="3857"/>
                    </a:cubicBezTo>
                    <a:lnTo>
                      <a:pt x="81597" y="10677"/>
                    </a:lnTo>
                    <a:cubicBezTo>
                      <a:pt x="81597" y="11022"/>
                      <a:pt x="81759" y="11184"/>
                      <a:pt x="82104" y="11184"/>
                    </a:cubicBezTo>
                    <a:lnTo>
                      <a:pt x="82876" y="11184"/>
                    </a:lnTo>
                    <a:cubicBezTo>
                      <a:pt x="83200" y="11184"/>
                      <a:pt x="83383" y="11022"/>
                      <a:pt x="83383" y="10677"/>
                    </a:cubicBezTo>
                    <a:lnTo>
                      <a:pt x="83383" y="7023"/>
                    </a:lnTo>
                    <a:cubicBezTo>
                      <a:pt x="83383" y="6658"/>
                      <a:pt x="83545" y="6496"/>
                      <a:pt x="83890" y="6496"/>
                    </a:cubicBezTo>
                    <a:lnTo>
                      <a:pt x="86976" y="6496"/>
                    </a:lnTo>
                    <a:cubicBezTo>
                      <a:pt x="87321" y="6496"/>
                      <a:pt x="87483" y="6658"/>
                      <a:pt x="87483" y="7023"/>
                    </a:cubicBezTo>
                    <a:lnTo>
                      <a:pt x="87483" y="10677"/>
                    </a:lnTo>
                    <a:cubicBezTo>
                      <a:pt x="87483" y="11022"/>
                      <a:pt x="87646" y="11184"/>
                      <a:pt x="87991" y="11184"/>
                    </a:cubicBezTo>
                    <a:lnTo>
                      <a:pt x="88762" y="11184"/>
                    </a:lnTo>
                    <a:cubicBezTo>
                      <a:pt x="89107" y="11184"/>
                      <a:pt x="89269" y="11022"/>
                      <a:pt x="89269" y="10677"/>
                    </a:cubicBezTo>
                    <a:close/>
                    <a:moveTo>
                      <a:pt x="61908" y="7876"/>
                    </a:moveTo>
                    <a:cubicBezTo>
                      <a:pt x="61888" y="6760"/>
                      <a:pt x="61522" y="5948"/>
                      <a:pt x="60771" y="5420"/>
                    </a:cubicBezTo>
                    <a:cubicBezTo>
                      <a:pt x="60041" y="4912"/>
                      <a:pt x="59127" y="4628"/>
                      <a:pt x="58072" y="4588"/>
                    </a:cubicBezTo>
                    <a:cubicBezTo>
                      <a:pt x="58031" y="4608"/>
                      <a:pt x="57707" y="4527"/>
                      <a:pt x="57138" y="4364"/>
                    </a:cubicBezTo>
                    <a:cubicBezTo>
                      <a:pt x="56895" y="4263"/>
                      <a:pt x="56671" y="4101"/>
                      <a:pt x="56509" y="3898"/>
                    </a:cubicBezTo>
                    <a:cubicBezTo>
                      <a:pt x="56306" y="3715"/>
                      <a:pt x="56205" y="3451"/>
                      <a:pt x="56205" y="3126"/>
                    </a:cubicBezTo>
                    <a:cubicBezTo>
                      <a:pt x="56205" y="2822"/>
                      <a:pt x="56347" y="2497"/>
                      <a:pt x="56610" y="2172"/>
                    </a:cubicBezTo>
                    <a:cubicBezTo>
                      <a:pt x="56874" y="1848"/>
                      <a:pt x="57361" y="1665"/>
                      <a:pt x="58072" y="1645"/>
                    </a:cubicBezTo>
                    <a:cubicBezTo>
                      <a:pt x="58640" y="1645"/>
                      <a:pt x="59168" y="1868"/>
                      <a:pt x="59635" y="2314"/>
                    </a:cubicBezTo>
                    <a:cubicBezTo>
                      <a:pt x="59858" y="2517"/>
                      <a:pt x="60102" y="2538"/>
                      <a:pt x="60366" y="2375"/>
                    </a:cubicBezTo>
                    <a:lnTo>
                      <a:pt x="60914" y="1969"/>
                    </a:lnTo>
                    <a:cubicBezTo>
                      <a:pt x="61177" y="1766"/>
                      <a:pt x="61218" y="1543"/>
                      <a:pt x="60974" y="1279"/>
                    </a:cubicBezTo>
                    <a:cubicBezTo>
                      <a:pt x="60670" y="914"/>
                      <a:pt x="60284" y="609"/>
                      <a:pt x="59817" y="366"/>
                    </a:cubicBezTo>
                    <a:cubicBezTo>
                      <a:pt x="59330" y="143"/>
                      <a:pt x="58762" y="21"/>
                      <a:pt x="58072" y="0"/>
                    </a:cubicBezTo>
                    <a:cubicBezTo>
                      <a:pt x="56895" y="21"/>
                      <a:pt x="56002" y="345"/>
                      <a:pt x="55393" y="995"/>
                    </a:cubicBezTo>
                    <a:cubicBezTo>
                      <a:pt x="54804" y="1645"/>
                      <a:pt x="54500" y="2355"/>
                      <a:pt x="54500" y="3147"/>
                    </a:cubicBezTo>
                    <a:cubicBezTo>
                      <a:pt x="54520" y="5014"/>
                      <a:pt x="55717" y="6049"/>
                      <a:pt x="58072" y="6272"/>
                    </a:cubicBezTo>
                    <a:cubicBezTo>
                      <a:pt x="58133" y="6252"/>
                      <a:pt x="58458" y="6313"/>
                      <a:pt x="59107" y="6455"/>
                    </a:cubicBezTo>
                    <a:cubicBezTo>
                      <a:pt x="59371" y="6536"/>
                      <a:pt x="59615" y="6699"/>
                      <a:pt x="59838" y="6922"/>
                    </a:cubicBezTo>
                    <a:cubicBezTo>
                      <a:pt x="60020" y="7165"/>
                      <a:pt x="60122" y="7490"/>
                      <a:pt x="60122" y="7876"/>
                    </a:cubicBezTo>
                    <a:cubicBezTo>
                      <a:pt x="60122" y="8343"/>
                      <a:pt x="59960" y="8769"/>
                      <a:pt x="59655" y="9134"/>
                    </a:cubicBezTo>
                    <a:cubicBezTo>
                      <a:pt x="59351" y="9540"/>
                      <a:pt x="58823" y="9743"/>
                      <a:pt x="58072" y="9743"/>
                    </a:cubicBezTo>
                    <a:cubicBezTo>
                      <a:pt x="57544" y="9743"/>
                      <a:pt x="57077" y="9601"/>
                      <a:pt x="56671" y="9276"/>
                    </a:cubicBezTo>
                    <a:cubicBezTo>
                      <a:pt x="56286" y="8972"/>
                      <a:pt x="55961" y="8647"/>
                      <a:pt x="55697" y="8302"/>
                    </a:cubicBezTo>
                    <a:cubicBezTo>
                      <a:pt x="55535" y="8059"/>
                      <a:pt x="55311" y="8018"/>
                      <a:pt x="55027" y="8160"/>
                    </a:cubicBezTo>
                    <a:lnTo>
                      <a:pt x="54500" y="8546"/>
                    </a:lnTo>
                    <a:cubicBezTo>
                      <a:pt x="54215" y="8769"/>
                      <a:pt x="54175" y="9013"/>
                      <a:pt x="54337" y="9276"/>
                    </a:cubicBezTo>
                    <a:cubicBezTo>
                      <a:pt x="54621" y="9764"/>
                      <a:pt x="55068" y="10230"/>
                      <a:pt x="55677" y="10677"/>
                    </a:cubicBezTo>
                    <a:cubicBezTo>
                      <a:pt x="56286" y="11144"/>
                      <a:pt x="57077" y="11387"/>
                      <a:pt x="58072" y="11408"/>
                    </a:cubicBezTo>
                    <a:cubicBezTo>
                      <a:pt x="59290" y="11408"/>
                      <a:pt x="60244" y="11063"/>
                      <a:pt x="60914" y="10373"/>
                    </a:cubicBezTo>
                    <a:cubicBezTo>
                      <a:pt x="61583" y="9723"/>
                      <a:pt x="61908" y="8870"/>
                      <a:pt x="61908" y="7876"/>
                    </a:cubicBezTo>
                    <a:moveTo>
                      <a:pt x="33004" y="4649"/>
                    </a:moveTo>
                    <a:cubicBezTo>
                      <a:pt x="33004" y="4994"/>
                      <a:pt x="32842" y="5176"/>
                      <a:pt x="32497" y="5176"/>
                    </a:cubicBezTo>
                    <a:lnTo>
                      <a:pt x="29412" y="5176"/>
                    </a:lnTo>
                    <a:cubicBezTo>
                      <a:pt x="29067" y="5176"/>
                      <a:pt x="28904" y="4994"/>
                      <a:pt x="28904" y="4649"/>
                    </a:cubicBezTo>
                    <a:lnTo>
                      <a:pt x="28904" y="4080"/>
                    </a:lnTo>
                    <a:cubicBezTo>
                      <a:pt x="28904" y="3512"/>
                      <a:pt x="29087" y="3004"/>
                      <a:pt x="29432" y="2578"/>
                    </a:cubicBezTo>
                    <a:cubicBezTo>
                      <a:pt x="29797" y="2152"/>
                      <a:pt x="30305" y="1929"/>
                      <a:pt x="30954" y="1908"/>
                    </a:cubicBezTo>
                    <a:cubicBezTo>
                      <a:pt x="31604" y="1929"/>
                      <a:pt x="32111" y="2152"/>
                      <a:pt x="32477" y="2578"/>
                    </a:cubicBezTo>
                    <a:cubicBezTo>
                      <a:pt x="32822" y="3004"/>
                      <a:pt x="33004" y="3512"/>
                      <a:pt x="33004" y="4080"/>
                    </a:cubicBezTo>
                    <a:close/>
                    <a:moveTo>
                      <a:pt x="34791" y="4080"/>
                    </a:moveTo>
                    <a:cubicBezTo>
                      <a:pt x="34770" y="3025"/>
                      <a:pt x="34425" y="2132"/>
                      <a:pt x="33755" y="1381"/>
                    </a:cubicBezTo>
                    <a:cubicBezTo>
                      <a:pt x="33065" y="650"/>
                      <a:pt x="32132" y="264"/>
                      <a:pt x="30954" y="244"/>
                    </a:cubicBezTo>
                    <a:cubicBezTo>
                      <a:pt x="29818" y="264"/>
                      <a:pt x="28884" y="650"/>
                      <a:pt x="28194" y="1381"/>
                    </a:cubicBezTo>
                    <a:cubicBezTo>
                      <a:pt x="27483" y="2132"/>
                      <a:pt x="27118" y="3025"/>
                      <a:pt x="27118" y="4080"/>
                    </a:cubicBezTo>
                    <a:lnTo>
                      <a:pt x="27118" y="7835"/>
                    </a:lnTo>
                    <a:cubicBezTo>
                      <a:pt x="27118" y="8870"/>
                      <a:pt x="27483" y="9764"/>
                      <a:pt x="28194" y="10494"/>
                    </a:cubicBezTo>
                    <a:cubicBezTo>
                      <a:pt x="28884" y="11245"/>
                      <a:pt x="29818" y="11631"/>
                      <a:pt x="30954" y="11651"/>
                    </a:cubicBezTo>
                    <a:cubicBezTo>
                      <a:pt x="31929" y="11631"/>
                      <a:pt x="32720" y="11408"/>
                      <a:pt x="33329" y="10981"/>
                    </a:cubicBezTo>
                    <a:cubicBezTo>
                      <a:pt x="33634" y="10758"/>
                      <a:pt x="33897" y="10535"/>
                      <a:pt x="34100" y="10291"/>
                    </a:cubicBezTo>
                    <a:cubicBezTo>
                      <a:pt x="34303" y="10068"/>
                      <a:pt x="34466" y="9824"/>
                      <a:pt x="34608" y="9601"/>
                    </a:cubicBezTo>
                    <a:cubicBezTo>
                      <a:pt x="34689" y="9500"/>
                      <a:pt x="34730" y="9378"/>
                      <a:pt x="34730" y="9236"/>
                    </a:cubicBezTo>
                    <a:cubicBezTo>
                      <a:pt x="34709" y="9114"/>
                      <a:pt x="34628" y="8992"/>
                      <a:pt x="34486" y="8870"/>
                    </a:cubicBezTo>
                    <a:lnTo>
                      <a:pt x="33979" y="8505"/>
                    </a:lnTo>
                    <a:cubicBezTo>
                      <a:pt x="33857" y="8404"/>
                      <a:pt x="33755" y="8363"/>
                      <a:pt x="33634" y="8383"/>
                    </a:cubicBezTo>
                    <a:cubicBezTo>
                      <a:pt x="33491" y="8404"/>
                      <a:pt x="33370" y="8465"/>
                      <a:pt x="33288" y="8586"/>
                    </a:cubicBezTo>
                    <a:cubicBezTo>
                      <a:pt x="33086" y="8870"/>
                      <a:pt x="32801" y="9175"/>
                      <a:pt x="32436" y="9500"/>
                    </a:cubicBezTo>
                    <a:cubicBezTo>
                      <a:pt x="32050" y="9804"/>
                      <a:pt x="31563" y="9967"/>
                      <a:pt x="30954" y="9987"/>
                    </a:cubicBezTo>
                    <a:cubicBezTo>
                      <a:pt x="30284" y="9967"/>
                      <a:pt x="29797" y="9743"/>
                      <a:pt x="29432" y="9297"/>
                    </a:cubicBezTo>
                    <a:cubicBezTo>
                      <a:pt x="29067" y="8870"/>
                      <a:pt x="28904" y="8383"/>
                      <a:pt x="28904" y="7815"/>
                    </a:cubicBezTo>
                    <a:lnTo>
                      <a:pt x="28904" y="7247"/>
                    </a:lnTo>
                    <a:cubicBezTo>
                      <a:pt x="28904" y="6902"/>
                      <a:pt x="29067" y="6719"/>
                      <a:pt x="29412" y="6719"/>
                    </a:cubicBezTo>
                    <a:lnTo>
                      <a:pt x="33755" y="6719"/>
                    </a:lnTo>
                    <a:cubicBezTo>
                      <a:pt x="34425" y="6719"/>
                      <a:pt x="34770" y="6374"/>
                      <a:pt x="34791" y="5684"/>
                    </a:cubicBezTo>
                    <a:close/>
                    <a:moveTo>
                      <a:pt x="7267" y="9317"/>
                    </a:moveTo>
                    <a:cubicBezTo>
                      <a:pt x="7429" y="9053"/>
                      <a:pt x="7348" y="8810"/>
                      <a:pt x="7064" y="8627"/>
                    </a:cubicBezTo>
                    <a:lnTo>
                      <a:pt x="6516" y="8241"/>
                    </a:lnTo>
                    <a:cubicBezTo>
                      <a:pt x="6272" y="8059"/>
                      <a:pt x="6049" y="8119"/>
                      <a:pt x="5826" y="8424"/>
                    </a:cubicBezTo>
                    <a:cubicBezTo>
                      <a:pt x="5785" y="8505"/>
                      <a:pt x="5724" y="8627"/>
                      <a:pt x="5623" y="8749"/>
                    </a:cubicBezTo>
                    <a:cubicBezTo>
                      <a:pt x="5521" y="8911"/>
                      <a:pt x="5400" y="9053"/>
                      <a:pt x="5237" y="9216"/>
                    </a:cubicBezTo>
                    <a:cubicBezTo>
                      <a:pt x="4933" y="9561"/>
                      <a:pt x="4466" y="9743"/>
                      <a:pt x="3837" y="9743"/>
                    </a:cubicBezTo>
                    <a:cubicBezTo>
                      <a:pt x="3187" y="9743"/>
                      <a:pt x="2680" y="9500"/>
                      <a:pt x="2314" y="9073"/>
                    </a:cubicBezTo>
                    <a:cubicBezTo>
                      <a:pt x="1949" y="8627"/>
                      <a:pt x="1787" y="8140"/>
                      <a:pt x="1787" y="7592"/>
                    </a:cubicBezTo>
                    <a:lnTo>
                      <a:pt x="1787" y="3837"/>
                    </a:lnTo>
                    <a:cubicBezTo>
                      <a:pt x="1787" y="3248"/>
                      <a:pt x="1949" y="2761"/>
                      <a:pt x="2314" y="2335"/>
                    </a:cubicBezTo>
                    <a:cubicBezTo>
                      <a:pt x="2680" y="1908"/>
                      <a:pt x="3187" y="1685"/>
                      <a:pt x="3837" y="1665"/>
                    </a:cubicBezTo>
                    <a:cubicBezTo>
                      <a:pt x="4161" y="1665"/>
                      <a:pt x="4446" y="1705"/>
                      <a:pt x="4689" y="1807"/>
                    </a:cubicBezTo>
                    <a:cubicBezTo>
                      <a:pt x="4912" y="1929"/>
                      <a:pt x="5115" y="2071"/>
                      <a:pt x="5257" y="2213"/>
                    </a:cubicBezTo>
                    <a:cubicBezTo>
                      <a:pt x="5420" y="2355"/>
                      <a:pt x="5542" y="2497"/>
                      <a:pt x="5643" y="2659"/>
                    </a:cubicBezTo>
                    <a:cubicBezTo>
                      <a:pt x="5745" y="2802"/>
                      <a:pt x="5805" y="2923"/>
                      <a:pt x="5826" y="3045"/>
                    </a:cubicBezTo>
                    <a:cubicBezTo>
                      <a:pt x="6029" y="3309"/>
                      <a:pt x="6252" y="3350"/>
                      <a:pt x="6516" y="3167"/>
                    </a:cubicBezTo>
                    <a:lnTo>
                      <a:pt x="7084" y="2761"/>
                    </a:lnTo>
                    <a:cubicBezTo>
                      <a:pt x="7226" y="2659"/>
                      <a:pt x="7308" y="2517"/>
                      <a:pt x="7328" y="2375"/>
                    </a:cubicBezTo>
                    <a:cubicBezTo>
                      <a:pt x="7328" y="2253"/>
                      <a:pt x="7287" y="2152"/>
                      <a:pt x="7226" y="2050"/>
                    </a:cubicBezTo>
                    <a:cubicBezTo>
                      <a:pt x="7145" y="1787"/>
                      <a:pt x="6841" y="1381"/>
                      <a:pt x="6333" y="853"/>
                    </a:cubicBezTo>
                    <a:cubicBezTo>
                      <a:pt x="6090" y="609"/>
                      <a:pt x="5765" y="406"/>
                      <a:pt x="5339" y="244"/>
                    </a:cubicBezTo>
                    <a:cubicBezTo>
                      <a:pt x="4912" y="82"/>
                      <a:pt x="4425" y="0"/>
                      <a:pt x="3837" y="0"/>
                    </a:cubicBezTo>
                    <a:cubicBezTo>
                      <a:pt x="2680" y="21"/>
                      <a:pt x="1766" y="406"/>
                      <a:pt x="1056" y="1157"/>
                    </a:cubicBezTo>
                    <a:cubicBezTo>
                      <a:pt x="345" y="1888"/>
                      <a:pt x="0" y="2781"/>
                      <a:pt x="0" y="3837"/>
                    </a:cubicBezTo>
                    <a:lnTo>
                      <a:pt x="0" y="7592"/>
                    </a:lnTo>
                    <a:cubicBezTo>
                      <a:pt x="0" y="8627"/>
                      <a:pt x="345" y="9520"/>
                      <a:pt x="1056" y="10251"/>
                    </a:cubicBezTo>
                    <a:cubicBezTo>
                      <a:pt x="1766" y="11022"/>
                      <a:pt x="2680" y="11408"/>
                      <a:pt x="3837" y="11408"/>
                    </a:cubicBezTo>
                    <a:cubicBezTo>
                      <a:pt x="4405" y="11408"/>
                      <a:pt x="4892" y="11306"/>
                      <a:pt x="5318" y="11144"/>
                    </a:cubicBezTo>
                    <a:cubicBezTo>
                      <a:pt x="5745" y="10981"/>
                      <a:pt x="6069" y="10778"/>
                      <a:pt x="6333" y="10555"/>
                    </a:cubicBezTo>
                    <a:cubicBezTo>
                      <a:pt x="6617" y="10312"/>
                      <a:pt x="6841" y="10088"/>
                      <a:pt x="6983" y="9845"/>
                    </a:cubicBezTo>
                    <a:cubicBezTo>
                      <a:pt x="7125" y="9621"/>
                      <a:pt x="7226" y="9459"/>
                      <a:pt x="7267" y="9317"/>
                    </a:cubicBezTo>
                  </a:path>
                </a:pathLst>
              </a:custGeom>
              <a:solidFill>
                <a:srgbClr val="FBFAE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6" name="Google Shape;686;p44"/>
              <p:cNvSpPr/>
              <p:nvPr/>
            </p:nvSpPr>
            <p:spPr>
              <a:xfrm>
                <a:off x="2339925" y="1981650"/>
                <a:ext cx="2915275" cy="1166125"/>
              </a:xfrm>
              <a:custGeom>
                <a:rect b="b" l="l" r="r" t="t"/>
                <a:pathLst>
                  <a:path extrusionOk="0" h="46645" w="116611">
                    <a:moveTo>
                      <a:pt x="46178" y="0"/>
                    </a:moveTo>
                    <a:cubicBezTo>
                      <a:pt x="19852" y="2274"/>
                      <a:pt x="1" y="11753"/>
                      <a:pt x="1" y="23058"/>
                    </a:cubicBezTo>
                    <a:cubicBezTo>
                      <a:pt x="1" y="36049"/>
                      <a:pt x="26185" y="46644"/>
                      <a:pt x="58296" y="46644"/>
                    </a:cubicBezTo>
                    <a:cubicBezTo>
                      <a:pt x="90427" y="46644"/>
                      <a:pt x="116611" y="36049"/>
                      <a:pt x="116611" y="23058"/>
                    </a:cubicBezTo>
                    <a:cubicBezTo>
                      <a:pt x="116611" y="11753"/>
                      <a:pt x="96760" y="2274"/>
                      <a:pt x="70434" y="0"/>
                    </a:cubicBezTo>
                    <a:lnTo>
                      <a:pt x="70434" y="1096"/>
                    </a:lnTo>
                    <a:cubicBezTo>
                      <a:pt x="84074" y="2720"/>
                      <a:pt x="93837" y="8870"/>
                      <a:pt x="93837" y="13904"/>
                    </a:cubicBezTo>
                    <a:cubicBezTo>
                      <a:pt x="93837" y="20318"/>
                      <a:pt x="77883" y="25555"/>
                      <a:pt x="58296" y="25555"/>
                    </a:cubicBezTo>
                    <a:cubicBezTo>
                      <a:pt x="38729" y="25555"/>
                      <a:pt x="22775" y="20318"/>
                      <a:pt x="22775" y="13904"/>
                    </a:cubicBezTo>
                    <a:cubicBezTo>
                      <a:pt x="22775" y="8870"/>
                      <a:pt x="32538" y="3004"/>
                      <a:pt x="46178" y="1381"/>
                    </a:cubicBezTo>
                    <a:close/>
                  </a:path>
                </a:pathLst>
              </a:custGeom>
              <a:solidFill>
                <a:srgbClr val="FBFAE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7" name="Google Shape;687;p44"/>
              <p:cNvSpPr/>
              <p:nvPr/>
            </p:nvSpPr>
            <p:spPr>
              <a:xfrm>
                <a:off x="3191425" y="2051675"/>
                <a:ext cx="1208225" cy="429825"/>
              </a:xfrm>
              <a:custGeom>
                <a:rect b="b" l="l" r="r" t="t"/>
                <a:pathLst>
                  <a:path extrusionOk="0" h="17193" w="48329">
                    <a:moveTo>
                      <a:pt x="19141" y="0"/>
                    </a:moveTo>
                    <a:cubicBezTo>
                      <a:pt x="8221" y="833"/>
                      <a:pt x="0" y="4324"/>
                      <a:pt x="0" y="8485"/>
                    </a:cubicBezTo>
                    <a:cubicBezTo>
                      <a:pt x="0" y="13275"/>
                      <a:pt x="10859" y="17192"/>
                      <a:pt x="24154" y="17192"/>
                    </a:cubicBezTo>
                    <a:cubicBezTo>
                      <a:pt x="37470" y="17192"/>
                      <a:pt x="48329" y="13275"/>
                      <a:pt x="48329" y="8485"/>
                    </a:cubicBezTo>
                    <a:cubicBezTo>
                      <a:pt x="48329" y="4324"/>
                      <a:pt x="40108" y="833"/>
                      <a:pt x="29188" y="0"/>
                    </a:cubicBezTo>
                    <a:lnTo>
                      <a:pt x="29188" y="1076"/>
                    </a:lnTo>
                    <a:cubicBezTo>
                      <a:pt x="34831" y="1685"/>
                      <a:pt x="38890" y="3268"/>
                      <a:pt x="38890" y="5115"/>
                    </a:cubicBezTo>
                    <a:cubicBezTo>
                      <a:pt x="38890" y="7490"/>
                      <a:pt x="32273" y="9419"/>
                      <a:pt x="24154" y="9419"/>
                    </a:cubicBezTo>
                    <a:cubicBezTo>
                      <a:pt x="16056" y="9419"/>
                      <a:pt x="9439" y="7490"/>
                      <a:pt x="9439" y="5115"/>
                    </a:cubicBezTo>
                    <a:cubicBezTo>
                      <a:pt x="9439" y="3268"/>
                      <a:pt x="13478" y="1685"/>
                      <a:pt x="19141" y="1076"/>
                    </a:cubicBezTo>
                    <a:close/>
                  </a:path>
                </a:pathLst>
              </a:custGeom>
              <a:solidFill>
                <a:srgbClr val="FBFAE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8" name="Google Shape;688;p44"/>
              <p:cNvSpPr/>
              <p:nvPr/>
            </p:nvSpPr>
            <p:spPr>
              <a:xfrm>
                <a:off x="2762125" y="3697300"/>
                <a:ext cx="28450" cy="25900"/>
              </a:xfrm>
              <a:custGeom>
                <a:rect b="b" l="l" r="r" t="t"/>
                <a:pathLst>
                  <a:path extrusionOk="0" h="1036" w="1138">
                    <a:moveTo>
                      <a:pt x="1137" y="366"/>
                    </a:moveTo>
                    <a:cubicBezTo>
                      <a:pt x="1137" y="143"/>
                      <a:pt x="1015" y="21"/>
                      <a:pt x="812" y="1"/>
                    </a:cubicBezTo>
                    <a:lnTo>
                      <a:pt x="325" y="1"/>
                    </a:lnTo>
                    <a:cubicBezTo>
                      <a:pt x="102" y="21"/>
                      <a:pt x="0" y="143"/>
                      <a:pt x="0" y="366"/>
                    </a:cubicBezTo>
                    <a:lnTo>
                      <a:pt x="0" y="691"/>
                    </a:lnTo>
                    <a:cubicBezTo>
                      <a:pt x="0" y="914"/>
                      <a:pt x="102" y="1036"/>
                      <a:pt x="325" y="1036"/>
                    </a:cubicBezTo>
                    <a:lnTo>
                      <a:pt x="812" y="1036"/>
                    </a:lnTo>
                    <a:cubicBezTo>
                      <a:pt x="1015" y="1036"/>
                      <a:pt x="1137" y="914"/>
                      <a:pt x="1137" y="691"/>
                    </a:cubicBezTo>
                    <a:close/>
                  </a:path>
                </a:pathLst>
              </a:custGeom>
              <a:solidFill>
                <a:srgbClr val="FBFAE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89" name="Google Shape;689;p44"/>
              <p:cNvSpPr/>
              <p:nvPr/>
            </p:nvSpPr>
            <p:spPr>
              <a:xfrm>
                <a:off x="3444625" y="3697300"/>
                <a:ext cx="28450" cy="25400"/>
              </a:xfrm>
              <a:custGeom>
                <a:rect b="b" l="l" r="r" t="t"/>
                <a:pathLst>
                  <a:path extrusionOk="0" h="1016" w="1138">
                    <a:moveTo>
                      <a:pt x="1137" y="346"/>
                    </a:moveTo>
                    <a:cubicBezTo>
                      <a:pt x="1137" y="122"/>
                      <a:pt x="1016" y="1"/>
                      <a:pt x="813" y="1"/>
                    </a:cubicBezTo>
                    <a:lnTo>
                      <a:pt x="325" y="1"/>
                    </a:lnTo>
                    <a:cubicBezTo>
                      <a:pt x="102" y="1"/>
                      <a:pt x="1" y="122"/>
                      <a:pt x="1" y="346"/>
                    </a:cubicBezTo>
                    <a:lnTo>
                      <a:pt x="1" y="670"/>
                    </a:lnTo>
                    <a:cubicBezTo>
                      <a:pt x="1" y="894"/>
                      <a:pt x="102" y="1015"/>
                      <a:pt x="325" y="1015"/>
                    </a:cubicBezTo>
                    <a:lnTo>
                      <a:pt x="813" y="1015"/>
                    </a:lnTo>
                    <a:cubicBezTo>
                      <a:pt x="1016" y="1015"/>
                      <a:pt x="1137" y="894"/>
                      <a:pt x="1137" y="670"/>
                    </a:cubicBezTo>
                    <a:close/>
                  </a:path>
                </a:pathLst>
              </a:custGeom>
              <a:solidFill>
                <a:srgbClr val="FBFAE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0" name="Google Shape;690;p44"/>
              <p:cNvSpPr/>
              <p:nvPr/>
            </p:nvSpPr>
            <p:spPr>
              <a:xfrm>
                <a:off x="4122075" y="3697800"/>
                <a:ext cx="28425" cy="25900"/>
              </a:xfrm>
              <a:custGeom>
                <a:rect b="b" l="l" r="r" t="t"/>
                <a:pathLst>
                  <a:path extrusionOk="0" h="1036" w="1137">
                    <a:moveTo>
                      <a:pt x="1137" y="366"/>
                    </a:moveTo>
                    <a:cubicBezTo>
                      <a:pt x="1137" y="123"/>
                      <a:pt x="1015" y="21"/>
                      <a:pt x="812" y="1"/>
                    </a:cubicBezTo>
                    <a:lnTo>
                      <a:pt x="325" y="1"/>
                    </a:lnTo>
                    <a:cubicBezTo>
                      <a:pt x="102" y="21"/>
                      <a:pt x="0" y="123"/>
                      <a:pt x="0" y="366"/>
                    </a:cubicBezTo>
                    <a:lnTo>
                      <a:pt x="0" y="691"/>
                    </a:lnTo>
                    <a:cubicBezTo>
                      <a:pt x="0" y="914"/>
                      <a:pt x="102" y="1016"/>
                      <a:pt x="325" y="1036"/>
                    </a:cubicBezTo>
                    <a:lnTo>
                      <a:pt x="812" y="1036"/>
                    </a:lnTo>
                    <a:cubicBezTo>
                      <a:pt x="1015" y="1016"/>
                      <a:pt x="1137" y="914"/>
                      <a:pt x="1137" y="691"/>
                    </a:cubicBezTo>
                    <a:close/>
                  </a:path>
                </a:pathLst>
              </a:custGeom>
              <a:solidFill>
                <a:srgbClr val="FBFAE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691" name="Google Shape;691;p44"/>
              <p:cNvSpPr/>
              <p:nvPr/>
            </p:nvSpPr>
            <p:spPr>
              <a:xfrm>
                <a:off x="4800000" y="3697300"/>
                <a:ext cx="28450" cy="25900"/>
              </a:xfrm>
              <a:custGeom>
                <a:rect b="b" l="l" r="r" t="t"/>
                <a:pathLst>
                  <a:path extrusionOk="0" h="1036" w="1138">
                    <a:moveTo>
                      <a:pt x="1137" y="346"/>
                    </a:moveTo>
                    <a:cubicBezTo>
                      <a:pt x="1137" y="122"/>
                      <a:pt x="1016" y="21"/>
                      <a:pt x="813" y="1"/>
                    </a:cubicBezTo>
                    <a:lnTo>
                      <a:pt x="325" y="1"/>
                    </a:lnTo>
                    <a:cubicBezTo>
                      <a:pt x="102" y="21"/>
                      <a:pt x="1" y="122"/>
                      <a:pt x="1" y="346"/>
                    </a:cubicBezTo>
                    <a:lnTo>
                      <a:pt x="1" y="691"/>
                    </a:lnTo>
                    <a:cubicBezTo>
                      <a:pt x="1" y="914"/>
                      <a:pt x="102" y="1015"/>
                      <a:pt x="325" y="1036"/>
                    </a:cubicBezTo>
                    <a:lnTo>
                      <a:pt x="813" y="1036"/>
                    </a:lnTo>
                    <a:cubicBezTo>
                      <a:pt x="1016" y="1015"/>
                      <a:pt x="1137" y="914"/>
                      <a:pt x="1137" y="691"/>
                    </a:cubicBezTo>
                    <a:close/>
                  </a:path>
                </a:pathLst>
              </a:custGeom>
              <a:solidFill>
                <a:srgbClr val="FBFAE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grpSp>
        <p:nvGrpSpPr>
          <p:cNvPr id="692" name="Google Shape;692;p44"/>
          <p:cNvGrpSpPr/>
          <p:nvPr/>
        </p:nvGrpSpPr>
        <p:grpSpPr>
          <a:xfrm>
            <a:off x="8735250" y="158012"/>
            <a:ext cx="3224150" cy="353150"/>
            <a:chOff x="8735250" y="158012"/>
            <a:chExt cx="3224150" cy="353150"/>
          </a:xfrm>
        </p:grpSpPr>
        <p:sp>
          <p:nvSpPr>
            <p:cNvPr id="693" name="Google Shape;693;p44"/>
            <p:cNvSpPr txBox="1"/>
            <p:nvPr/>
          </p:nvSpPr>
          <p:spPr>
            <a:xfrm>
              <a:off x="8735250" y="196825"/>
              <a:ext cx="2699400" cy="312300"/>
            </a:xfrm>
            <a:prstGeom prst="rect">
              <a:avLst/>
            </a:prstGeom>
            <a:noFill/>
            <a:ln>
              <a:noFill/>
            </a:ln>
          </p:spPr>
          <p:txBody>
            <a:bodyPr anchorCtr="0" anchor="t" bIns="68575" lIns="68575" spcFirstLastPara="1" rIns="68575" wrap="square" tIns="68575">
              <a:noAutofit/>
            </a:bodyPr>
            <a:lstStyle/>
            <a:p>
              <a:pPr indent="0" lvl="0" marL="0" marR="0" rtl="0" algn="ctr">
                <a:lnSpc>
                  <a:spcPct val="100000"/>
                </a:lnSpc>
                <a:spcBef>
                  <a:spcPts val="0"/>
                </a:spcBef>
                <a:spcAft>
                  <a:spcPts val="0"/>
                </a:spcAft>
                <a:buClr>
                  <a:srgbClr val="000000"/>
                </a:buClr>
                <a:buSzPts val="900"/>
                <a:buFont typeface="Arial"/>
                <a:buNone/>
              </a:pPr>
              <a:r>
                <a:rPr b="0" i="1" lang="pt-BR" sz="900" u="none" cap="none" strike="noStrike">
                  <a:solidFill>
                    <a:srgbClr val="FF6002"/>
                  </a:solidFill>
                  <a:latin typeface="Barlow"/>
                  <a:ea typeface="Barlow"/>
                  <a:cs typeface="Barlow"/>
                  <a:sym typeface="Barlow"/>
                </a:rPr>
                <a:t>© CESAR School 2024 | Todos os Direitos Reservados </a:t>
              </a:r>
              <a:endParaRPr b="0" i="1" sz="900" u="none" cap="none" strike="noStrike">
                <a:solidFill>
                  <a:srgbClr val="FF6002"/>
                </a:solidFill>
                <a:latin typeface="Barlow"/>
                <a:ea typeface="Barlow"/>
                <a:cs typeface="Barlow"/>
                <a:sym typeface="Barlow"/>
              </a:endParaRPr>
            </a:p>
          </p:txBody>
        </p:sp>
        <p:pic>
          <p:nvPicPr>
            <p:cNvPr id="694" name="Google Shape;694;p44"/>
            <p:cNvPicPr preferRelativeResize="0"/>
            <p:nvPr/>
          </p:nvPicPr>
          <p:blipFill rotWithShape="1">
            <a:blip r:embed="rId3">
              <a:alphaModFix/>
            </a:blip>
            <a:srcRect b="0" l="0" r="0" t="0"/>
            <a:stretch/>
          </p:blipFill>
          <p:spPr>
            <a:xfrm>
              <a:off x="11562904" y="158012"/>
              <a:ext cx="396496" cy="353150"/>
            </a:xfrm>
            <a:prstGeom prst="rect">
              <a:avLst/>
            </a:prstGeom>
            <a:noFill/>
            <a:ln>
              <a:noFill/>
            </a:ln>
          </p:spPr>
        </p:pic>
      </p:grpSp>
      <p:sp>
        <p:nvSpPr>
          <p:cNvPr id="695" name="Google Shape;695;p44"/>
          <p:cNvSpPr/>
          <p:nvPr/>
        </p:nvSpPr>
        <p:spPr>
          <a:xfrm flipH="1" rot="-5400000">
            <a:off x="10605092" y="2802875"/>
            <a:ext cx="966051" cy="966051"/>
          </a:xfrm>
          <a:custGeom>
            <a:rect b="b" l="l" r="r" t="t"/>
            <a:pathLst>
              <a:path extrusionOk="0" h="208763" w="208763">
                <a:moveTo>
                  <a:pt x="0" y="0"/>
                </a:moveTo>
                <a:lnTo>
                  <a:pt x="0" y="208763"/>
                </a:lnTo>
                <a:cubicBezTo>
                  <a:pt x="115295" y="208763"/>
                  <a:pt x="208763" y="115295"/>
                  <a:pt x="208763" y="0"/>
                </a:cubicBezTo>
                <a:close/>
              </a:path>
            </a:pathLst>
          </a:custGeom>
          <a:solidFill>
            <a:schemeClr val="lt2"/>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696" name="Google Shape;696;p44"/>
          <p:cNvSpPr/>
          <p:nvPr/>
        </p:nvSpPr>
        <p:spPr>
          <a:xfrm rot="-5400000">
            <a:off x="9643776" y="1836043"/>
            <a:ext cx="1930500" cy="1930500"/>
          </a:xfrm>
          <a:prstGeom prst="blockArc">
            <a:avLst>
              <a:gd fmla="val 16177594" name="adj1"/>
              <a:gd fmla="val 163005" name="adj2"/>
              <a:gd fmla="val 18326" name="adj3"/>
            </a:avLst>
          </a:prstGeom>
          <a:solidFill>
            <a:schemeClr val="accent3"/>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3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6002"/>
        </a:solidFill>
      </p:bgPr>
    </p:bg>
    <p:spTree>
      <p:nvGrpSpPr>
        <p:cNvPr id="700" name="Shape 700"/>
        <p:cNvGrpSpPr/>
        <p:nvPr/>
      </p:nvGrpSpPr>
      <p:grpSpPr>
        <a:xfrm>
          <a:off x="0" y="0"/>
          <a:ext cx="0" cy="0"/>
          <a:chOff x="0" y="0"/>
          <a:chExt cx="0" cy="0"/>
        </a:xfrm>
      </p:grpSpPr>
      <p:sp>
        <p:nvSpPr>
          <p:cNvPr id="701" name="Google Shape;701;p45"/>
          <p:cNvSpPr txBox="1"/>
          <p:nvPr/>
        </p:nvSpPr>
        <p:spPr>
          <a:xfrm>
            <a:off x="1809767" y="1647767"/>
            <a:ext cx="6408300" cy="868800"/>
          </a:xfrm>
          <a:prstGeom prst="rect">
            <a:avLst/>
          </a:prstGeom>
          <a:noFill/>
          <a:ln>
            <a:noFill/>
          </a:ln>
        </p:spPr>
        <p:txBody>
          <a:bodyPr anchorCtr="0" anchor="t" bIns="121900" lIns="121900" spcFirstLastPara="1" rIns="121900" wrap="square" tIns="121900">
            <a:noAutofit/>
          </a:bodyPr>
          <a:lstStyle/>
          <a:p>
            <a:pPr indent="0" lvl="0" marL="0" rtl="0" algn="l">
              <a:spcBef>
                <a:spcPts val="0"/>
              </a:spcBef>
              <a:spcAft>
                <a:spcPts val="0"/>
              </a:spcAft>
              <a:buNone/>
            </a:pPr>
            <a:r>
              <a:rPr b="1" lang="pt-BR" sz="4000">
                <a:solidFill>
                  <a:srgbClr val="FFFFFF"/>
                </a:solidFill>
                <a:latin typeface="Barlow"/>
                <a:ea typeface="Barlow"/>
                <a:cs typeface="Barlow"/>
                <a:sym typeface="Barlow"/>
              </a:rPr>
              <a:t>Bem-vindo à monitoria!</a:t>
            </a:r>
            <a:endParaRPr sz="2700">
              <a:solidFill>
                <a:srgbClr val="FFFFFF"/>
              </a:solidFill>
              <a:latin typeface="Barlow SemiBold"/>
              <a:ea typeface="Barlow SemiBold"/>
              <a:cs typeface="Barlow SemiBold"/>
              <a:sym typeface="Barlow SemiBold"/>
            </a:endParaRPr>
          </a:p>
        </p:txBody>
      </p:sp>
      <p:sp>
        <p:nvSpPr>
          <p:cNvPr id="702" name="Google Shape;702;p45"/>
          <p:cNvSpPr txBox="1"/>
          <p:nvPr/>
        </p:nvSpPr>
        <p:spPr>
          <a:xfrm>
            <a:off x="1811533" y="3009900"/>
            <a:ext cx="7875600" cy="2039400"/>
          </a:xfrm>
          <a:prstGeom prst="rect">
            <a:avLst/>
          </a:prstGeom>
          <a:noFill/>
          <a:ln>
            <a:noFill/>
          </a:ln>
        </p:spPr>
        <p:txBody>
          <a:bodyPr anchorCtr="0" anchor="t" bIns="121900" lIns="121900" spcFirstLastPara="1" rIns="121900" wrap="square" tIns="121900">
            <a:spAutoFit/>
          </a:bodyPr>
          <a:lstStyle/>
          <a:p>
            <a:pPr indent="0" lvl="0" marL="0" rtl="0" algn="l">
              <a:spcBef>
                <a:spcPts val="0"/>
              </a:spcBef>
              <a:spcAft>
                <a:spcPts val="0"/>
              </a:spcAft>
              <a:buNone/>
            </a:pPr>
            <a:r>
              <a:rPr lang="pt-BR" sz="2100">
                <a:solidFill>
                  <a:srgbClr val="FFFFFF"/>
                </a:solidFill>
                <a:latin typeface="Barlow"/>
                <a:ea typeface="Barlow"/>
                <a:cs typeface="Barlow"/>
                <a:sym typeface="Barlow"/>
              </a:rPr>
              <a:t>Instruções</a:t>
            </a:r>
            <a:endParaRPr sz="2100">
              <a:solidFill>
                <a:srgbClr val="FFFFFF"/>
              </a:solidFill>
              <a:latin typeface="Barlow"/>
              <a:ea typeface="Barlow"/>
              <a:cs typeface="Barlow"/>
              <a:sym typeface="Barlow"/>
            </a:endParaRPr>
          </a:p>
          <a:p>
            <a:pPr indent="-438150" lvl="0" marL="609600" rtl="0" algn="l">
              <a:spcBef>
                <a:spcPts val="1300"/>
              </a:spcBef>
              <a:spcAft>
                <a:spcPts val="0"/>
              </a:spcAft>
              <a:buClr>
                <a:schemeClr val="lt1"/>
              </a:buClr>
              <a:buSzPts val="2100"/>
              <a:buFont typeface="Barlow"/>
              <a:buAutoNum type="arabicPeriod"/>
            </a:pPr>
            <a:r>
              <a:rPr lang="pt-BR" sz="2100">
                <a:solidFill>
                  <a:srgbClr val="FFFFFF"/>
                </a:solidFill>
                <a:latin typeface="Barlow"/>
                <a:ea typeface="Barlow"/>
                <a:cs typeface="Barlow"/>
                <a:sym typeface="Barlow"/>
              </a:rPr>
              <a:t>Aqui você pode, </a:t>
            </a:r>
            <a:r>
              <a:rPr b="1" lang="pt-BR" sz="2100">
                <a:solidFill>
                  <a:srgbClr val="FFFFFF"/>
                </a:solidFill>
                <a:latin typeface="Barlow"/>
                <a:ea typeface="Barlow"/>
                <a:cs typeface="Barlow"/>
                <a:sym typeface="Barlow"/>
              </a:rPr>
              <a:t>e deve</a:t>
            </a:r>
            <a:r>
              <a:rPr lang="pt-BR" sz="2100">
                <a:solidFill>
                  <a:srgbClr val="FFFFFF"/>
                </a:solidFill>
                <a:latin typeface="Barlow"/>
                <a:ea typeface="Barlow"/>
                <a:cs typeface="Barlow"/>
                <a:sym typeface="Barlow"/>
              </a:rPr>
              <a:t>, abrir a câmera e o microfone!</a:t>
            </a:r>
            <a:endParaRPr sz="2100">
              <a:solidFill>
                <a:srgbClr val="FFFFFF"/>
              </a:solidFill>
              <a:latin typeface="Barlow"/>
              <a:ea typeface="Barlow"/>
              <a:cs typeface="Barlow"/>
              <a:sym typeface="Barlow"/>
            </a:endParaRPr>
          </a:p>
          <a:p>
            <a:pPr indent="-438150" lvl="0" marL="609600" rtl="0" algn="l">
              <a:spcBef>
                <a:spcPts val="1300"/>
              </a:spcBef>
              <a:spcAft>
                <a:spcPts val="0"/>
              </a:spcAft>
              <a:buClr>
                <a:schemeClr val="lt1"/>
              </a:buClr>
              <a:buSzPts val="2100"/>
              <a:buFont typeface="Barlow"/>
              <a:buAutoNum type="arabicPeriod"/>
            </a:pPr>
            <a:r>
              <a:rPr lang="pt-BR" sz="2100">
                <a:solidFill>
                  <a:srgbClr val="FFFFFF"/>
                </a:solidFill>
                <a:latin typeface="Barlow"/>
                <a:ea typeface="Barlow"/>
                <a:cs typeface="Barlow"/>
                <a:sym typeface="Barlow"/>
              </a:rPr>
              <a:t>Esse é um espaço para fazer os </a:t>
            </a:r>
            <a:r>
              <a:rPr b="1" lang="pt-BR" sz="2100">
                <a:solidFill>
                  <a:srgbClr val="FFFFFF"/>
                </a:solidFill>
                <a:latin typeface="Barlow"/>
                <a:ea typeface="Barlow"/>
                <a:cs typeface="Barlow"/>
                <a:sym typeface="Barlow"/>
              </a:rPr>
              <a:t>exercícios</a:t>
            </a:r>
            <a:r>
              <a:rPr lang="pt-BR" sz="2100">
                <a:solidFill>
                  <a:srgbClr val="FFFFFF"/>
                </a:solidFill>
                <a:latin typeface="Barlow"/>
                <a:ea typeface="Barlow"/>
                <a:cs typeface="Barlow"/>
                <a:sym typeface="Barlow"/>
              </a:rPr>
              <a:t> e tirar </a:t>
            </a:r>
            <a:r>
              <a:rPr b="1" lang="pt-BR" sz="2100">
                <a:solidFill>
                  <a:srgbClr val="FFFFFF"/>
                </a:solidFill>
                <a:latin typeface="Barlow"/>
                <a:ea typeface="Barlow"/>
                <a:cs typeface="Barlow"/>
                <a:sym typeface="Barlow"/>
              </a:rPr>
              <a:t>dúvidas</a:t>
            </a:r>
            <a:r>
              <a:rPr lang="pt-BR" sz="2100">
                <a:solidFill>
                  <a:srgbClr val="FFFFFF"/>
                </a:solidFill>
                <a:latin typeface="Barlow"/>
                <a:ea typeface="Barlow"/>
                <a:cs typeface="Barlow"/>
                <a:sym typeface="Barlow"/>
              </a:rPr>
              <a:t>;</a:t>
            </a:r>
            <a:endParaRPr sz="2100">
              <a:solidFill>
                <a:srgbClr val="FFFFFF"/>
              </a:solidFill>
              <a:latin typeface="Barlow"/>
              <a:ea typeface="Barlow"/>
              <a:cs typeface="Barlow"/>
              <a:sym typeface="Barlow"/>
            </a:endParaRPr>
          </a:p>
          <a:p>
            <a:pPr indent="-438150" lvl="0" marL="609600" rtl="0" algn="l">
              <a:spcBef>
                <a:spcPts val="1300"/>
              </a:spcBef>
              <a:spcAft>
                <a:spcPts val="1300"/>
              </a:spcAft>
              <a:buClr>
                <a:srgbClr val="FFFFFF"/>
              </a:buClr>
              <a:buSzPts val="2100"/>
              <a:buFont typeface="Barlow"/>
              <a:buAutoNum type="arabicPeriod"/>
            </a:pPr>
            <a:r>
              <a:rPr lang="pt-BR" sz="2100">
                <a:solidFill>
                  <a:srgbClr val="FFFFFF"/>
                </a:solidFill>
                <a:latin typeface="Barlow"/>
                <a:ea typeface="Barlow"/>
                <a:cs typeface="Barlow"/>
                <a:sym typeface="Barlow"/>
              </a:rPr>
              <a:t>Todos aqui devem ser respeitosos e educados.</a:t>
            </a:r>
            <a:endParaRPr sz="2100">
              <a:solidFill>
                <a:srgbClr val="FFFFFF"/>
              </a:solidFill>
              <a:latin typeface="Barlow"/>
              <a:ea typeface="Barlow"/>
              <a:cs typeface="Barlow"/>
              <a:sym typeface="Barlow"/>
            </a:endParaRPr>
          </a:p>
        </p:txBody>
      </p:sp>
      <p:cxnSp>
        <p:nvCxnSpPr>
          <p:cNvPr id="703" name="Google Shape;703;p45"/>
          <p:cNvCxnSpPr/>
          <p:nvPr/>
        </p:nvCxnSpPr>
        <p:spPr>
          <a:xfrm>
            <a:off x="1885967" y="3602967"/>
            <a:ext cx="0" cy="1466700"/>
          </a:xfrm>
          <a:prstGeom prst="straightConnector1">
            <a:avLst/>
          </a:prstGeom>
          <a:noFill/>
          <a:ln cap="flat" cmpd="sng" w="9525">
            <a:solidFill>
              <a:schemeClr val="lt1"/>
            </a:solidFill>
            <a:prstDash val="solid"/>
            <a:round/>
            <a:headEnd len="med" w="med" type="none"/>
            <a:tailEnd len="med" w="med" type="none"/>
          </a:ln>
        </p:spPr>
      </p:cxnSp>
    </p:spTree>
  </p:cSld>
  <p:clrMapOvr>
    <a:masterClrMapping/>
  </p:clrMapOvr>
  <p:timing>
    <p:tnLst>
      <p:par>
        <p:cTn dur="indefinite" nodeType="tmRoot" restart="never">
          <p:childTnLst>
            <p:seq concurrent="1" nextAc="seek">
              <p:cTn dur="indefinite" id="2" nodeType="mainSeq">
                <p:childTnLst>
                  <p:par>
                    <p:cTn fill="hold">
                      <p:stCondLst>
                        <p:cond delay="indefinite"/>
                        <p:cond evt="onBegin" delay="0">
                          <p:tn val="2"/>
                        </p:cond>
                      </p:stCondLst>
                      <p:childTnLst>
                        <p:par>
                          <p:cTn fill="hold">
                            <p:stCondLst>
                              <p:cond delay="0"/>
                            </p:stCondLst>
                            <p:childTnLst>
                              <p:par>
                                <p:cTn fill="hold" nodeType="afterEffect" presetClass="entr" presetID="10" presetSubtype="0">
                                  <p:stCondLst>
                                    <p:cond delay="0"/>
                                  </p:stCondLst>
                                  <p:childTnLst>
                                    <p:set>
                                      <p:cBhvr>
                                        <p:cTn dur="1" fill="hold">
                                          <p:stCondLst>
                                            <p:cond delay="0"/>
                                          </p:stCondLst>
                                        </p:cTn>
                                        <p:tgtEl>
                                          <p:spTgt spid="701"/>
                                        </p:tgtEl>
                                        <p:attrNameLst>
                                          <p:attrName>style.visibility</p:attrName>
                                        </p:attrNameLst>
                                      </p:cBhvr>
                                      <p:to>
                                        <p:strVal val="visible"/>
                                      </p:to>
                                    </p:set>
                                    <p:animEffect filter="fade" transition="in">
                                      <p:cBhvr>
                                        <p:cTn dur="1000"/>
                                        <p:tgtEl>
                                          <p:spTgt spid="701"/>
                                        </p:tgtEl>
                                      </p:cBhvr>
                                    </p:animEffect>
                                  </p:childTnLst>
                                </p:cTn>
                              </p:par>
                            </p:childTnLst>
                          </p:cTn>
                        </p:par>
                        <p:par>
                          <p:cTn fill="hold">
                            <p:stCondLst>
                              <p:cond delay="1000"/>
                            </p:stCondLst>
                            <p:childTnLst>
                              <p:par>
                                <p:cTn fill="hold" nodeType="afterEffect" presetClass="entr" presetID="10" presetSubtype="0">
                                  <p:stCondLst>
                                    <p:cond delay="0"/>
                                  </p:stCondLst>
                                  <p:childTnLst>
                                    <p:set>
                                      <p:cBhvr>
                                        <p:cTn dur="1" fill="hold">
                                          <p:stCondLst>
                                            <p:cond delay="0"/>
                                          </p:stCondLst>
                                        </p:cTn>
                                        <p:tgtEl>
                                          <p:spTgt spid="702"/>
                                        </p:tgtEl>
                                        <p:attrNameLst>
                                          <p:attrName>style.visibility</p:attrName>
                                        </p:attrNameLst>
                                      </p:cBhvr>
                                      <p:to>
                                        <p:strVal val="visible"/>
                                      </p:to>
                                    </p:set>
                                    <p:animEffect filter="fade" transition="in">
                                      <p:cBhvr>
                                        <p:cTn dur="1000"/>
                                        <p:tgtEl>
                                          <p:spTgt spid="702"/>
                                        </p:tgtEl>
                                      </p:cBhvr>
                                    </p:animEffect>
                                  </p:childTnLst>
                                </p:cTn>
                              </p:par>
                              <p:par>
                                <p:cTn fill="hold" nodeType="withEffect" presetClass="entr" presetID="10" presetSubtype="0">
                                  <p:stCondLst>
                                    <p:cond delay="0"/>
                                  </p:stCondLst>
                                  <p:childTnLst>
                                    <p:set>
                                      <p:cBhvr>
                                        <p:cTn dur="1" fill="hold">
                                          <p:stCondLst>
                                            <p:cond delay="0"/>
                                          </p:stCondLst>
                                        </p:cTn>
                                        <p:tgtEl>
                                          <p:spTgt spid="703"/>
                                        </p:tgtEl>
                                        <p:attrNameLst>
                                          <p:attrName>style.visibility</p:attrName>
                                        </p:attrNameLst>
                                      </p:cBhvr>
                                      <p:to>
                                        <p:strVal val="visible"/>
                                      </p:to>
                                    </p:set>
                                    <p:animEffect filter="fade" transition="in">
                                      <p:cBhvr>
                                        <p:cTn dur="1000"/>
                                        <p:tgtEl>
                                          <p:spTgt spid="703"/>
                                        </p:tgtEl>
                                      </p:cBhvr>
                                    </p:animEffec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212529"/>
        </a:solidFill>
      </p:bgPr>
    </p:bg>
    <p:spTree>
      <p:nvGrpSpPr>
        <p:cNvPr id="708" name="Shape 708"/>
        <p:cNvGrpSpPr/>
        <p:nvPr/>
      </p:nvGrpSpPr>
      <p:grpSpPr>
        <a:xfrm>
          <a:off x="0" y="0"/>
          <a:ext cx="0" cy="0"/>
          <a:chOff x="0" y="0"/>
          <a:chExt cx="0" cy="0"/>
        </a:xfrm>
      </p:grpSpPr>
      <p:sp>
        <p:nvSpPr>
          <p:cNvPr id="709" name="Google Shape;709;p46"/>
          <p:cNvSpPr txBox="1"/>
          <p:nvPr>
            <p:ph type="title"/>
          </p:nvPr>
        </p:nvSpPr>
        <p:spPr>
          <a:xfrm>
            <a:off x="673625" y="1600425"/>
            <a:ext cx="5815200" cy="4941000"/>
          </a:xfrm>
          <a:prstGeom prst="rect">
            <a:avLst/>
          </a:prstGeom>
          <a:noFill/>
          <a:ln>
            <a:noFill/>
          </a:ln>
        </p:spPr>
        <p:txBody>
          <a:bodyPr anchorCtr="0" anchor="t" bIns="121900" lIns="121900" spcFirstLastPara="1" rIns="121900" wrap="square" tIns="121900">
            <a:noAutofit/>
          </a:bodyPr>
          <a:lstStyle/>
          <a:p>
            <a:pPr indent="0" lvl="0" marL="0" rtl="0" algn="l">
              <a:lnSpc>
                <a:spcPct val="115000"/>
              </a:lnSpc>
              <a:spcBef>
                <a:spcPts val="1200"/>
              </a:spcBef>
              <a:spcAft>
                <a:spcPts val="0"/>
              </a:spcAft>
              <a:buNone/>
            </a:pPr>
            <a:r>
              <a:rPr lang="pt-BR" sz="1800">
                <a:solidFill>
                  <a:schemeClr val="lt1"/>
                </a:solidFill>
                <a:latin typeface="Barlow Medium"/>
                <a:ea typeface="Barlow Medium"/>
                <a:cs typeface="Barlow Medium"/>
                <a:sym typeface="Barlow Medium"/>
              </a:rPr>
              <a:t>Vamos criar um easter egg na nossa aplicação!</a:t>
            </a:r>
            <a:endParaRPr sz="1800">
              <a:solidFill>
                <a:schemeClr val="lt1"/>
              </a:solidFill>
              <a:latin typeface="Barlow Medium"/>
              <a:ea typeface="Barlow Medium"/>
              <a:cs typeface="Barlow Medium"/>
              <a:sym typeface="Barlow Medium"/>
            </a:endParaRPr>
          </a:p>
          <a:p>
            <a:pPr indent="-342900" lvl="0" marL="457200" rtl="0" algn="l">
              <a:spcBef>
                <a:spcPts val="0"/>
              </a:spcBef>
              <a:spcAft>
                <a:spcPts val="0"/>
              </a:spcAft>
              <a:buClr>
                <a:schemeClr val="accent6"/>
              </a:buClr>
              <a:buSzPts val="1800"/>
              <a:buFont typeface="Barlow Medium"/>
              <a:buAutoNum type="arabicPeriod"/>
            </a:pPr>
            <a:r>
              <a:rPr lang="pt-BR" sz="1800">
                <a:solidFill>
                  <a:schemeClr val="lt1"/>
                </a:solidFill>
                <a:latin typeface="Barlow Medium"/>
                <a:ea typeface="Barlow Medium"/>
                <a:cs typeface="Barlow Medium"/>
                <a:sym typeface="Barlow Medium"/>
              </a:rPr>
              <a:t>Crie uma nova p</a:t>
            </a:r>
            <a:r>
              <a:rPr lang="pt-BR" sz="1800">
                <a:solidFill>
                  <a:schemeClr val="lt1"/>
                </a:solidFill>
                <a:latin typeface="Barlow Medium"/>
                <a:ea typeface="Barlow Medium"/>
                <a:cs typeface="Barlow Medium"/>
                <a:sym typeface="Barlow Medium"/>
              </a:rPr>
              <a:t>ágina com o nome </a:t>
            </a:r>
            <a:r>
              <a:rPr b="1" lang="pt-BR" sz="1800">
                <a:solidFill>
                  <a:schemeClr val="lt1"/>
                </a:solidFill>
                <a:latin typeface="Barlow"/>
                <a:ea typeface="Barlow"/>
                <a:cs typeface="Barlow"/>
                <a:sym typeface="Barlow"/>
              </a:rPr>
              <a:t>SurprisePage</a:t>
            </a:r>
            <a:r>
              <a:rPr lang="pt-BR" sz="1800">
                <a:solidFill>
                  <a:schemeClr val="lt1"/>
                </a:solidFill>
                <a:latin typeface="Barlow Medium"/>
                <a:ea typeface="Barlow Medium"/>
                <a:cs typeface="Barlow Medium"/>
                <a:sym typeface="Barlow Medium"/>
              </a:rPr>
              <a:t>;</a:t>
            </a:r>
            <a:endParaRPr sz="1800">
              <a:solidFill>
                <a:schemeClr val="lt1"/>
              </a:solidFill>
              <a:latin typeface="Barlow Medium"/>
              <a:ea typeface="Barlow Medium"/>
              <a:cs typeface="Barlow Medium"/>
              <a:sym typeface="Barlow Medium"/>
            </a:endParaRPr>
          </a:p>
          <a:p>
            <a:pPr indent="-342900" lvl="0" marL="457200" rtl="0" algn="l">
              <a:spcBef>
                <a:spcPts val="0"/>
              </a:spcBef>
              <a:spcAft>
                <a:spcPts val="0"/>
              </a:spcAft>
              <a:buClr>
                <a:schemeClr val="lt1"/>
              </a:buClr>
              <a:buSzPts val="1800"/>
              <a:buFont typeface="Barlow Medium"/>
              <a:buAutoNum type="arabicPeriod"/>
            </a:pPr>
            <a:r>
              <a:rPr lang="pt-BR" sz="1800">
                <a:solidFill>
                  <a:schemeClr val="lt1"/>
                </a:solidFill>
                <a:latin typeface="Barlow Medium"/>
                <a:ea typeface="Barlow Medium"/>
                <a:cs typeface="Barlow Medium"/>
                <a:sym typeface="Barlow Medium"/>
              </a:rPr>
              <a:t>Adicione o seguinte texto na página: “Surpresa! Você encontrou um Easter Egg!”;</a:t>
            </a:r>
            <a:endParaRPr sz="1800">
              <a:solidFill>
                <a:schemeClr val="lt1"/>
              </a:solidFill>
              <a:latin typeface="Barlow Medium"/>
              <a:ea typeface="Barlow Medium"/>
              <a:cs typeface="Barlow Medium"/>
              <a:sym typeface="Barlow Medium"/>
            </a:endParaRPr>
          </a:p>
          <a:p>
            <a:pPr indent="-342900" lvl="0" marL="457200" rtl="0" algn="l">
              <a:spcBef>
                <a:spcPts val="0"/>
              </a:spcBef>
              <a:spcAft>
                <a:spcPts val="0"/>
              </a:spcAft>
              <a:buClr>
                <a:schemeClr val="accent6"/>
              </a:buClr>
              <a:buSzPts val="1800"/>
              <a:buFont typeface="Barlow Medium"/>
              <a:buAutoNum type="arabicPeriod"/>
            </a:pPr>
            <a:r>
              <a:rPr lang="pt-BR" sz="1800">
                <a:solidFill>
                  <a:schemeClr val="lt1"/>
                </a:solidFill>
                <a:latin typeface="Barlow Medium"/>
                <a:ea typeface="Barlow Medium"/>
                <a:cs typeface="Barlow Medium"/>
                <a:sym typeface="Barlow Medium"/>
              </a:rPr>
              <a:t>Adicione um bot</a:t>
            </a:r>
            <a:r>
              <a:rPr lang="pt-BR" sz="1800">
                <a:solidFill>
                  <a:schemeClr val="lt1"/>
                </a:solidFill>
                <a:latin typeface="Barlow Medium"/>
                <a:ea typeface="Barlow Medium"/>
                <a:cs typeface="Barlow Medium"/>
                <a:sym typeface="Barlow Medium"/>
              </a:rPr>
              <a:t>ão na sua </a:t>
            </a:r>
            <a:r>
              <a:rPr b="1" lang="pt-BR" sz="1800">
                <a:solidFill>
                  <a:schemeClr val="lt1"/>
                </a:solidFill>
                <a:latin typeface="Barlow"/>
                <a:ea typeface="Barlow"/>
                <a:cs typeface="Barlow"/>
                <a:sym typeface="Barlow"/>
              </a:rPr>
              <a:t>HomePage</a:t>
            </a:r>
            <a:r>
              <a:rPr lang="pt-BR" sz="1800">
                <a:solidFill>
                  <a:schemeClr val="lt1"/>
                </a:solidFill>
                <a:latin typeface="Barlow Medium"/>
                <a:ea typeface="Barlow Medium"/>
                <a:cs typeface="Barlow Medium"/>
                <a:sym typeface="Barlow Medium"/>
              </a:rPr>
              <a:t> com o texto </a:t>
            </a:r>
            <a:r>
              <a:rPr b="1" lang="pt-BR" sz="1800">
                <a:solidFill>
                  <a:schemeClr val="lt1"/>
                </a:solidFill>
                <a:latin typeface="Barlow"/>
                <a:ea typeface="Barlow"/>
                <a:cs typeface="Barlow"/>
                <a:sym typeface="Barlow"/>
              </a:rPr>
              <a:t>“Clique aqui”</a:t>
            </a:r>
            <a:r>
              <a:rPr lang="pt-BR" sz="1800">
                <a:solidFill>
                  <a:schemeClr val="lt1"/>
                </a:solidFill>
                <a:latin typeface="Barlow Medium"/>
                <a:ea typeface="Barlow Medium"/>
                <a:cs typeface="Barlow Medium"/>
                <a:sym typeface="Barlow Medium"/>
              </a:rPr>
              <a:t>.</a:t>
            </a:r>
            <a:endParaRPr sz="1800">
              <a:solidFill>
                <a:schemeClr val="lt1"/>
              </a:solidFill>
              <a:latin typeface="Barlow Medium"/>
              <a:ea typeface="Barlow Medium"/>
              <a:cs typeface="Barlow Medium"/>
              <a:sym typeface="Barlow Medium"/>
            </a:endParaRPr>
          </a:p>
          <a:p>
            <a:pPr indent="-342900" lvl="0" marL="457200" rtl="0" algn="l">
              <a:spcBef>
                <a:spcPts val="0"/>
              </a:spcBef>
              <a:spcAft>
                <a:spcPts val="0"/>
              </a:spcAft>
              <a:buClr>
                <a:schemeClr val="lt1"/>
              </a:buClr>
              <a:buSzPts val="1800"/>
              <a:buFont typeface="Barlow Medium"/>
              <a:buAutoNum type="arabicPeriod"/>
            </a:pPr>
            <a:r>
              <a:rPr lang="pt-BR" sz="1800">
                <a:solidFill>
                  <a:schemeClr val="lt1"/>
                </a:solidFill>
                <a:latin typeface="Barlow Medium"/>
                <a:ea typeface="Barlow Medium"/>
                <a:cs typeface="Barlow Medium"/>
                <a:sym typeface="Barlow Medium"/>
              </a:rPr>
              <a:t>A cada clique nesse bot</a:t>
            </a:r>
            <a:r>
              <a:rPr lang="pt-BR" sz="1800">
                <a:solidFill>
                  <a:schemeClr val="lt1"/>
                </a:solidFill>
                <a:latin typeface="Barlow Medium"/>
                <a:ea typeface="Barlow Medium"/>
                <a:cs typeface="Barlow Medium"/>
                <a:sym typeface="Barlow Medium"/>
              </a:rPr>
              <a:t>ão, o texto do botão deve mudar para “Você clicou x vezes”, onde </a:t>
            </a:r>
            <a:r>
              <a:rPr b="1" lang="pt-BR" sz="1800">
                <a:solidFill>
                  <a:schemeClr val="lt1"/>
                </a:solidFill>
                <a:latin typeface="Barlow"/>
                <a:ea typeface="Barlow"/>
                <a:cs typeface="Barlow"/>
                <a:sym typeface="Barlow"/>
              </a:rPr>
              <a:t>x</a:t>
            </a:r>
            <a:r>
              <a:rPr lang="pt-BR" sz="1800">
                <a:solidFill>
                  <a:schemeClr val="lt1"/>
                </a:solidFill>
                <a:latin typeface="Barlow Medium"/>
                <a:ea typeface="Barlow Medium"/>
                <a:cs typeface="Barlow Medium"/>
                <a:sym typeface="Barlow Medium"/>
              </a:rPr>
              <a:t> é a quantidade de vezes que o usuário clicou</a:t>
            </a:r>
            <a:r>
              <a:rPr lang="pt-BR" sz="1800">
                <a:solidFill>
                  <a:schemeClr val="lt1"/>
                </a:solidFill>
                <a:latin typeface="Barlow Medium"/>
                <a:ea typeface="Barlow Medium"/>
                <a:cs typeface="Barlow Medium"/>
                <a:sym typeface="Barlow Medium"/>
              </a:rPr>
              <a:t>;</a:t>
            </a:r>
            <a:endParaRPr sz="1800">
              <a:solidFill>
                <a:schemeClr val="lt1"/>
              </a:solidFill>
              <a:latin typeface="Barlow Medium"/>
              <a:ea typeface="Barlow Medium"/>
              <a:cs typeface="Barlow Medium"/>
              <a:sym typeface="Barlow Medium"/>
            </a:endParaRPr>
          </a:p>
          <a:p>
            <a:pPr indent="-342900" lvl="0" marL="457200" rtl="0" algn="l">
              <a:spcBef>
                <a:spcPts val="0"/>
              </a:spcBef>
              <a:spcAft>
                <a:spcPts val="0"/>
              </a:spcAft>
              <a:buClr>
                <a:schemeClr val="lt1"/>
              </a:buClr>
              <a:buSzPts val="1800"/>
              <a:buFont typeface="Barlow Medium"/>
              <a:buAutoNum type="arabicPeriod"/>
            </a:pPr>
            <a:r>
              <a:rPr lang="pt-BR" sz="1800">
                <a:solidFill>
                  <a:schemeClr val="lt1"/>
                </a:solidFill>
                <a:latin typeface="Barlow Medium"/>
                <a:ea typeface="Barlow Medium"/>
                <a:cs typeface="Barlow Medium"/>
                <a:sym typeface="Barlow Medium"/>
              </a:rPr>
              <a:t>Quando o usu</a:t>
            </a:r>
            <a:r>
              <a:rPr lang="pt-BR" sz="1800">
                <a:solidFill>
                  <a:schemeClr val="lt1"/>
                </a:solidFill>
                <a:latin typeface="Barlow Medium"/>
                <a:ea typeface="Barlow Medium"/>
                <a:cs typeface="Barlow Medium"/>
                <a:sym typeface="Barlow Medium"/>
              </a:rPr>
              <a:t>ário clicar pela quinta vez, você deve o redirecionar para a página SurprisePage;</a:t>
            </a:r>
            <a:endParaRPr sz="1800">
              <a:solidFill>
                <a:schemeClr val="lt1"/>
              </a:solidFill>
              <a:latin typeface="Barlow Medium"/>
              <a:ea typeface="Barlow Medium"/>
              <a:cs typeface="Barlow Medium"/>
              <a:sym typeface="Barlow Medium"/>
            </a:endParaRPr>
          </a:p>
          <a:p>
            <a:pPr indent="0" lvl="0" marL="0" rtl="0" algn="l">
              <a:lnSpc>
                <a:spcPct val="115000"/>
              </a:lnSpc>
              <a:spcBef>
                <a:spcPts val="1200"/>
              </a:spcBef>
              <a:spcAft>
                <a:spcPts val="0"/>
              </a:spcAft>
              <a:buNone/>
            </a:pPr>
            <a:r>
              <a:t/>
            </a:r>
            <a:endParaRPr sz="2500">
              <a:solidFill>
                <a:srgbClr val="FBFAE6"/>
              </a:solidFill>
              <a:latin typeface="Barlow Medium"/>
              <a:ea typeface="Barlow Medium"/>
              <a:cs typeface="Barlow Medium"/>
              <a:sym typeface="Barlow Medium"/>
            </a:endParaRPr>
          </a:p>
        </p:txBody>
      </p:sp>
      <p:sp>
        <p:nvSpPr>
          <p:cNvPr id="710" name="Google Shape;710;p46"/>
          <p:cNvSpPr/>
          <p:nvPr/>
        </p:nvSpPr>
        <p:spPr>
          <a:xfrm>
            <a:off x="673625" y="700150"/>
            <a:ext cx="4340400" cy="1334700"/>
          </a:xfrm>
          <a:prstGeom prst="rect">
            <a:avLst/>
          </a:prstGeom>
          <a:noFill/>
          <a:ln>
            <a:noFill/>
          </a:ln>
        </p:spPr>
        <p:txBody>
          <a:bodyPr anchorCtr="0" anchor="t"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2700"/>
              <a:buFont typeface="Arial"/>
              <a:buNone/>
            </a:pPr>
            <a:r>
              <a:rPr b="1" lang="pt-BR" sz="3500">
                <a:solidFill>
                  <a:schemeClr val="accent3"/>
                </a:solidFill>
                <a:latin typeface="Barlow Condensed"/>
                <a:ea typeface="Barlow Condensed"/>
                <a:cs typeface="Barlow Condensed"/>
                <a:sym typeface="Barlow Condensed"/>
              </a:rPr>
              <a:t>Desafio</a:t>
            </a:r>
            <a:r>
              <a:rPr b="1" lang="pt-BR" sz="3500">
                <a:solidFill>
                  <a:srgbClr val="FF6002"/>
                </a:solidFill>
                <a:latin typeface="Barlow Condensed"/>
                <a:ea typeface="Barlow Condensed"/>
                <a:cs typeface="Barlow Condensed"/>
                <a:sym typeface="Barlow Condensed"/>
              </a:rPr>
              <a:t>:</a:t>
            </a:r>
            <a:endParaRPr b="1" i="0" sz="3500" u="none" cap="none" strike="noStrike">
              <a:solidFill>
                <a:srgbClr val="FF6002"/>
              </a:solidFill>
              <a:latin typeface="Barlow Condensed"/>
              <a:ea typeface="Barlow Condensed"/>
              <a:cs typeface="Barlow Condensed"/>
              <a:sym typeface="Barlow Condensed"/>
            </a:endParaRPr>
          </a:p>
        </p:txBody>
      </p:sp>
      <p:grpSp>
        <p:nvGrpSpPr>
          <p:cNvPr id="711" name="Google Shape;711;p46"/>
          <p:cNvGrpSpPr/>
          <p:nvPr/>
        </p:nvGrpSpPr>
        <p:grpSpPr>
          <a:xfrm>
            <a:off x="8735250" y="158012"/>
            <a:ext cx="3224150" cy="353150"/>
            <a:chOff x="8735250" y="158012"/>
            <a:chExt cx="3224150" cy="353150"/>
          </a:xfrm>
        </p:grpSpPr>
        <p:sp>
          <p:nvSpPr>
            <p:cNvPr id="712" name="Google Shape;712;p46"/>
            <p:cNvSpPr txBox="1"/>
            <p:nvPr/>
          </p:nvSpPr>
          <p:spPr>
            <a:xfrm>
              <a:off x="8735250" y="196825"/>
              <a:ext cx="2699400" cy="312300"/>
            </a:xfrm>
            <a:prstGeom prst="rect">
              <a:avLst/>
            </a:prstGeom>
            <a:noFill/>
            <a:ln>
              <a:noFill/>
            </a:ln>
          </p:spPr>
          <p:txBody>
            <a:bodyPr anchorCtr="0" anchor="t" bIns="68575" lIns="68575" spcFirstLastPara="1" rIns="68575" wrap="square" tIns="68575">
              <a:noAutofit/>
            </a:bodyPr>
            <a:lstStyle/>
            <a:p>
              <a:pPr indent="0" lvl="0" marL="0" marR="0" rtl="0" algn="ctr">
                <a:lnSpc>
                  <a:spcPct val="100000"/>
                </a:lnSpc>
                <a:spcBef>
                  <a:spcPts val="0"/>
                </a:spcBef>
                <a:spcAft>
                  <a:spcPts val="0"/>
                </a:spcAft>
                <a:buClr>
                  <a:srgbClr val="000000"/>
                </a:buClr>
                <a:buSzPts val="900"/>
                <a:buFont typeface="Arial"/>
                <a:buNone/>
              </a:pPr>
              <a:r>
                <a:rPr b="0" i="1" lang="pt-BR" sz="900" u="none" cap="none" strike="noStrike">
                  <a:solidFill>
                    <a:srgbClr val="FF6002"/>
                  </a:solidFill>
                  <a:latin typeface="Barlow"/>
                  <a:ea typeface="Barlow"/>
                  <a:cs typeface="Barlow"/>
                  <a:sym typeface="Barlow"/>
                </a:rPr>
                <a:t>© CESAR School 2024 | Todos os Direitos Reservados </a:t>
              </a:r>
              <a:endParaRPr b="0" i="1" sz="900" u="none" cap="none" strike="noStrike">
                <a:solidFill>
                  <a:srgbClr val="FF6002"/>
                </a:solidFill>
                <a:latin typeface="Barlow"/>
                <a:ea typeface="Barlow"/>
                <a:cs typeface="Barlow"/>
                <a:sym typeface="Barlow"/>
              </a:endParaRPr>
            </a:p>
          </p:txBody>
        </p:sp>
        <p:pic>
          <p:nvPicPr>
            <p:cNvPr id="713" name="Google Shape;713;p46"/>
            <p:cNvPicPr preferRelativeResize="0"/>
            <p:nvPr/>
          </p:nvPicPr>
          <p:blipFill rotWithShape="1">
            <a:blip r:embed="rId3">
              <a:alphaModFix/>
            </a:blip>
            <a:srcRect b="0" l="0" r="0" t="0"/>
            <a:stretch/>
          </p:blipFill>
          <p:spPr>
            <a:xfrm>
              <a:off x="11562904" y="158012"/>
              <a:ext cx="396496" cy="353150"/>
            </a:xfrm>
            <a:prstGeom prst="rect">
              <a:avLst/>
            </a:prstGeom>
            <a:noFill/>
            <a:ln>
              <a:noFill/>
            </a:ln>
          </p:spPr>
        </p:pic>
      </p:grpSp>
    </p:spTree>
  </p:cSld>
  <p:clrMapOvr>
    <a:masterClrMapping/>
  </p:clrMapOvr>
</p:sld>
</file>

<file path=ppt/slides/slide3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718" name="Shape 718"/>
        <p:cNvGrpSpPr/>
        <p:nvPr/>
      </p:nvGrpSpPr>
      <p:grpSpPr>
        <a:xfrm>
          <a:off x="0" y="0"/>
          <a:ext cx="0" cy="0"/>
          <a:chOff x="0" y="0"/>
          <a:chExt cx="0" cy="0"/>
        </a:xfrm>
      </p:grpSpPr>
      <p:grpSp>
        <p:nvGrpSpPr>
          <p:cNvPr id="719" name="Google Shape;719;p47"/>
          <p:cNvGrpSpPr/>
          <p:nvPr/>
        </p:nvGrpSpPr>
        <p:grpSpPr>
          <a:xfrm>
            <a:off x="10269680" y="-836450"/>
            <a:ext cx="1839040" cy="756666"/>
            <a:chOff x="7929450" y="5095523"/>
            <a:chExt cx="3479077" cy="1431452"/>
          </a:xfrm>
        </p:grpSpPr>
        <p:pic>
          <p:nvPicPr>
            <p:cNvPr id="720" name="Google Shape;720;p47"/>
            <p:cNvPicPr preferRelativeResize="0"/>
            <p:nvPr/>
          </p:nvPicPr>
          <p:blipFill rotWithShape="1">
            <a:blip r:embed="rId3">
              <a:alphaModFix/>
            </a:blip>
            <a:srcRect b="0" l="0" r="0" t="0"/>
            <a:stretch/>
          </p:blipFill>
          <p:spPr>
            <a:xfrm>
              <a:off x="9805873" y="5095526"/>
              <a:ext cx="1602654" cy="1431449"/>
            </a:xfrm>
            <a:prstGeom prst="rect">
              <a:avLst/>
            </a:prstGeom>
            <a:noFill/>
            <a:ln>
              <a:noFill/>
            </a:ln>
          </p:spPr>
        </p:pic>
        <p:pic>
          <p:nvPicPr>
            <p:cNvPr id="721" name="Google Shape;721;p47"/>
            <p:cNvPicPr preferRelativeResize="0"/>
            <p:nvPr/>
          </p:nvPicPr>
          <p:blipFill rotWithShape="1">
            <a:blip r:embed="rId3">
              <a:alphaModFix/>
            </a:blip>
            <a:srcRect b="28921" l="0" r="0" t="0"/>
            <a:stretch/>
          </p:blipFill>
          <p:spPr>
            <a:xfrm>
              <a:off x="7929450" y="5095523"/>
              <a:ext cx="1602654" cy="1017441"/>
            </a:xfrm>
            <a:prstGeom prst="rect">
              <a:avLst/>
            </a:prstGeom>
            <a:noFill/>
            <a:ln>
              <a:noFill/>
            </a:ln>
          </p:spPr>
        </p:pic>
      </p:grpSp>
      <p:sp>
        <p:nvSpPr>
          <p:cNvPr id="722" name="Google Shape;722;p47"/>
          <p:cNvSpPr txBox="1"/>
          <p:nvPr/>
        </p:nvSpPr>
        <p:spPr>
          <a:xfrm>
            <a:off x="3414000" y="6016475"/>
            <a:ext cx="4754400" cy="423900"/>
          </a:xfrm>
          <a:prstGeom prst="rect">
            <a:avLst/>
          </a:prstGeom>
          <a:noFill/>
          <a:ln>
            <a:noFill/>
          </a:ln>
        </p:spPr>
        <p:txBody>
          <a:bodyPr anchorCtr="0" anchor="t" bIns="68575" lIns="68575" spcFirstLastPara="1" rIns="68575" wrap="square" tIns="68575">
            <a:noAutofit/>
          </a:bodyPr>
          <a:lstStyle/>
          <a:p>
            <a:pPr indent="0" lvl="0" marL="0" marR="0" rtl="0" algn="ctr">
              <a:lnSpc>
                <a:spcPct val="100000"/>
              </a:lnSpc>
              <a:spcBef>
                <a:spcPts val="0"/>
              </a:spcBef>
              <a:spcAft>
                <a:spcPts val="0"/>
              </a:spcAft>
              <a:buClr>
                <a:srgbClr val="000000"/>
              </a:buClr>
              <a:buSzPts val="1400"/>
              <a:buFont typeface="Arial"/>
              <a:buNone/>
            </a:pPr>
            <a:r>
              <a:rPr b="0" i="0" lang="pt-BR" sz="1400" u="none" cap="none" strike="noStrike">
                <a:solidFill>
                  <a:schemeClr val="lt1"/>
                </a:solidFill>
                <a:latin typeface="Barlow Medium"/>
                <a:ea typeface="Barlow Medium"/>
                <a:cs typeface="Barlow Medium"/>
                <a:sym typeface="Barlow Medium"/>
              </a:rPr>
              <a:t>© </a:t>
            </a:r>
            <a:r>
              <a:rPr b="0" i="1" lang="pt-BR" sz="1400" u="none" cap="none" strike="noStrike">
                <a:solidFill>
                  <a:schemeClr val="lt1"/>
                </a:solidFill>
                <a:latin typeface="Barlow Medium"/>
                <a:ea typeface="Barlow Medium"/>
                <a:cs typeface="Barlow Medium"/>
                <a:sym typeface="Barlow Medium"/>
              </a:rPr>
              <a:t>CESAR School 202</a:t>
            </a:r>
            <a:r>
              <a:rPr i="1" lang="pt-BR">
                <a:solidFill>
                  <a:schemeClr val="lt1"/>
                </a:solidFill>
                <a:latin typeface="Barlow Medium"/>
                <a:ea typeface="Barlow Medium"/>
                <a:cs typeface="Barlow Medium"/>
                <a:sym typeface="Barlow Medium"/>
              </a:rPr>
              <a:t>5</a:t>
            </a:r>
            <a:r>
              <a:rPr b="0" i="1" lang="pt-BR" sz="1400" u="none" cap="none" strike="noStrike">
                <a:solidFill>
                  <a:schemeClr val="lt1"/>
                </a:solidFill>
                <a:latin typeface="Barlow Medium"/>
                <a:ea typeface="Barlow Medium"/>
                <a:cs typeface="Barlow Medium"/>
                <a:sym typeface="Barlow Medium"/>
              </a:rPr>
              <a:t> | Todos os direitos reservados </a:t>
            </a:r>
            <a:endParaRPr b="0" i="1" sz="1400" u="none" cap="none" strike="noStrike">
              <a:solidFill>
                <a:schemeClr val="lt1"/>
              </a:solidFill>
              <a:latin typeface="Barlow Medium"/>
              <a:ea typeface="Barlow Medium"/>
              <a:cs typeface="Barlow Medium"/>
              <a:sym typeface="Barlow Medium"/>
            </a:endParaRPr>
          </a:p>
        </p:txBody>
      </p:sp>
      <p:pic>
        <p:nvPicPr>
          <p:cNvPr id="723" name="Google Shape;723;p47"/>
          <p:cNvPicPr preferRelativeResize="0"/>
          <p:nvPr/>
        </p:nvPicPr>
        <p:blipFill rotWithShape="1">
          <a:blip r:embed="rId4">
            <a:alphaModFix/>
          </a:blip>
          <a:srcRect b="0" l="0" r="0" t="0"/>
          <a:stretch/>
        </p:blipFill>
        <p:spPr>
          <a:xfrm>
            <a:off x="4978400" y="3817025"/>
            <a:ext cx="1625600" cy="1447925"/>
          </a:xfrm>
          <a:prstGeom prst="rect">
            <a:avLst/>
          </a:prstGeom>
          <a:noFill/>
          <a:ln>
            <a:noFill/>
          </a:ln>
        </p:spPr>
      </p:pic>
      <p:grpSp>
        <p:nvGrpSpPr>
          <p:cNvPr id="724" name="Google Shape;724;p47"/>
          <p:cNvGrpSpPr/>
          <p:nvPr/>
        </p:nvGrpSpPr>
        <p:grpSpPr>
          <a:xfrm rot="10800000">
            <a:off x="9631616" y="1272200"/>
            <a:ext cx="1720982" cy="4286934"/>
            <a:chOff x="9178473" y="1685208"/>
            <a:chExt cx="1062138" cy="2645765"/>
          </a:xfrm>
        </p:grpSpPr>
        <p:sp>
          <p:nvSpPr>
            <p:cNvPr id="725" name="Google Shape;725;p47"/>
            <p:cNvSpPr/>
            <p:nvPr/>
          </p:nvSpPr>
          <p:spPr>
            <a:xfrm rot="-5400000">
              <a:off x="9178473" y="1686095"/>
              <a:ext cx="1054200" cy="1054200"/>
            </a:xfrm>
            <a:prstGeom prst="blockArc">
              <a:avLst>
                <a:gd fmla="val 16177594" name="adj1"/>
                <a:gd fmla="val 163005" name="adj2"/>
                <a:gd fmla="val 18326" name="adj3"/>
              </a:avLst>
            </a:prstGeom>
            <a:solidFill>
              <a:schemeClr val="accent3"/>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6" name="Google Shape;726;p47"/>
            <p:cNvSpPr/>
            <p:nvPr/>
          </p:nvSpPr>
          <p:spPr>
            <a:xfrm rot="5400000">
              <a:off x="9186411" y="1692258"/>
              <a:ext cx="1054200" cy="1054200"/>
            </a:xfrm>
            <a:prstGeom prst="blockArc">
              <a:avLst>
                <a:gd fmla="val 16177594" name="adj1"/>
                <a:gd fmla="val 163005" name="adj2"/>
                <a:gd fmla="val 18326" name="adj3"/>
              </a:avLst>
            </a:prstGeom>
            <a:solidFill>
              <a:schemeClr val="accent3"/>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27" name="Google Shape;727;p47"/>
            <p:cNvSpPr/>
            <p:nvPr/>
          </p:nvSpPr>
          <p:spPr>
            <a:xfrm rot="-5400000">
              <a:off x="9449979" y="2483537"/>
              <a:ext cx="527040" cy="1054188"/>
            </a:xfrm>
            <a:custGeom>
              <a:rect b="b" l="l" r="r" t="t"/>
              <a:pathLst>
                <a:path extrusionOk="0" h="21600" w="21600">
                  <a:moveTo>
                    <a:pt x="0" y="21600"/>
                  </a:moveTo>
                  <a:cubicBezTo>
                    <a:pt x="11927" y="21600"/>
                    <a:pt x="21600" y="16764"/>
                    <a:pt x="21600" y="10800"/>
                  </a:cubicBezTo>
                  <a:cubicBezTo>
                    <a:pt x="21600" y="4836"/>
                    <a:pt x="11927" y="0"/>
                    <a:pt x="0" y="0"/>
                  </a:cubicBezTo>
                  <a:lnTo>
                    <a:pt x="0" y="21600"/>
                  </a:lnTo>
                  <a:close/>
                </a:path>
              </a:pathLst>
            </a:custGeom>
            <a:solidFill>
              <a:schemeClr val="lt2"/>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3200"/>
                <a:buFont typeface="Helvetica Neue"/>
                <a:buNone/>
              </a:pPr>
              <a:r>
                <a:t/>
              </a:r>
              <a:endParaRPr b="0" i="0" sz="3200" u="none" cap="none" strike="noStrike">
                <a:solidFill>
                  <a:srgbClr val="FFFFFF"/>
                </a:solidFill>
                <a:latin typeface="Helvetica Neue"/>
                <a:ea typeface="Helvetica Neue"/>
                <a:cs typeface="Helvetica Neue"/>
                <a:sym typeface="Helvetica Neue"/>
              </a:endParaRPr>
            </a:p>
          </p:txBody>
        </p:sp>
        <p:grpSp>
          <p:nvGrpSpPr>
            <p:cNvPr id="728" name="Google Shape;728;p47"/>
            <p:cNvGrpSpPr/>
            <p:nvPr/>
          </p:nvGrpSpPr>
          <p:grpSpPr>
            <a:xfrm>
              <a:off x="9186398" y="3275365"/>
              <a:ext cx="1054200" cy="1055608"/>
              <a:chOff x="4029498" y="2746115"/>
              <a:chExt cx="1054200" cy="1055608"/>
            </a:xfrm>
          </p:grpSpPr>
          <p:sp>
            <p:nvSpPr>
              <p:cNvPr id="729" name="Google Shape;729;p47"/>
              <p:cNvSpPr/>
              <p:nvPr/>
            </p:nvSpPr>
            <p:spPr>
              <a:xfrm flipH="1" rot="-5400000">
                <a:off x="4554450" y="3274075"/>
                <a:ext cx="527648" cy="527648"/>
              </a:xfrm>
              <a:custGeom>
                <a:rect b="b" l="l" r="r" t="t"/>
                <a:pathLst>
                  <a:path extrusionOk="0" h="208763" w="208763">
                    <a:moveTo>
                      <a:pt x="0" y="0"/>
                    </a:moveTo>
                    <a:lnTo>
                      <a:pt x="0" y="208763"/>
                    </a:lnTo>
                    <a:cubicBezTo>
                      <a:pt x="115295" y="208763"/>
                      <a:pt x="208763" y="115295"/>
                      <a:pt x="208763" y="0"/>
                    </a:cubicBezTo>
                    <a:close/>
                  </a:path>
                </a:pathLst>
              </a:custGeom>
              <a:solidFill>
                <a:schemeClr val="lt2"/>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730" name="Google Shape;730;p47"/>
              <p:cNvSpPr/>
              <p:nvPr/>
            </p:nvSpPr>
            <p:spPr>
              <a:xfrm rot="-5400000">
                <a:off x="4029498" y="2746115"/>
                <a:ext cx="1054200" cy="1054200"/>
              </a:xfrm>
              <a:prstGeom prst="blockArc">
                <a:avLst>
                  <a:gd fmla="val 16177594" name="adj1"/>
                  <a:gd fmla="val 163005" name="adj2"/>
                  <a:gd fmla="val 18326" name="adj3"/>
                </a:avLst>
              </a:prstGeom>
              <a:solidFill>
                <a:schemeClr val="accent3"/>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731" name="Google Shape;731;p47"/>
            <p:cNvSpPr/>
            <p:nvPr/>
          </p:nvSpPr>
          <p:spPr>
            <a:xfrm>
              <a:off x="9185523" y="1685208"/>
              <a:ext cx="1054200" cy="1054200"/>
            </a:xfrm>
            <a:prstGeom prst="blockArc">
              <a:avLst>
                <a:gd fmla="val 16177594" name="adj1"/>
                <a:gd fmla="val 163005" name="adj2"/>
                <a:gd fmla="val 18326" name="adj3"/>
              </a:avLst>
            </a:prstGeom>
            <a:solidFill>
              <a:schemeClr val="accent3"/>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32" name="Google Shape;732;p47"/>
            <p:cNvSpPr/>
            <p:nvPr/>
          </p:nvSpPr>
          <p:spPr>
            <a:xfrm rot="10800000">
              <a:off x="9179361" y="1693145"/>
              <a:ext cx="1054200" cy="1054200"/>
            </a:xfrm>
            <a:prstGeom prst="blockArc">
              <a:avLst>
                <a:gd fmla="val 16177594" name="adj1"/>
                <a:gd fmla="val 163005" name="adj2"/>
                <a:gd fmla="val 18326" name="adj3"/>
              </a:avLst>
            </a:prstGeom>
            <a:solidFill>
              <a:schemeClr val="accent3"/>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pic>
        <p:nvPicPr>
          <p:cNvPr id="733" name="Google Shape;733;p47"/>
          <p:cNvPicPr preferRelativeResize="0"/>
          <p:nvPr/>
        </p:nvPicPr>
        <p:blipFill>
          <a:blip r:embed="rId5">
            <a:alphaModFix/>
          </a:blip>
          <a:stretch>
            <a:fillRect/>
          </a:stretch>
        </p:blipFill>
        <p:spPr>
          <a:xfrm>
            <a:off x="4888875" y="1024950"/>
            <a:ext cx="1721025" cy="1721025"/>
          </a:xfrm>
          <a:prstGeom prst="rect">
            <a:avLst/>
          </a:prstGeom>
          <a:noFill/>
          <a:ln>
            <a:noFill/>
          </a:ln>
        </p:spPr>
      </p:pic>
      <p:sp>
        <p:nvSpPr>
          <p:cNvPr id="734" name="Google Shape;734;p47"/>
          <p:cNvSpPr txBox="1"/>
          <p:nvPr/>
        </p:nvSpPr>
        <p:spPr>
          <a:xfrm>
            <a:off x="4684812" y="2657600"/>
            <a:ext cx="2212800" cy="4926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800"/>
              </a:spcAft>
              <a:buNone/>
            </a:pPr>
            <a:r>
              <a:rPr lang="pt-BR" sz="2000">
                <a:solidFill>
                  <a:srgbClr val="FFFFFF"/>
                </a:solidFill>
                <a:latin typeface="Barlow"/>
                <a:ea typeface="Barlow"/>
                <a:cs typeface="Barlow"/>
                <a:sym typeface="Barlow"/>
              </a:rPr>
              <a:t>dcc@cesar.org.br</a:t>
            </a:r>
            <a:endParaRPr/>
          </a:p>
        </p:txBody>
      </p:sp>
    </p:spTree>
  </p:cSld>
  <p:clrMapOvr>
    <a:masterClrMapping/>
  </p:clrMapOvr>
</p:sld>
</file>

<file path=ppt/slides/slide3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dk1"/>
        </a:solidFill>
      </p:bgPr>
    </p:bg>
    <p:spTree>
      <p:nvGrpSpPr>
        <p:cNvPr id="739" name="Shape 739"/>
        <p:cNvGrpSpPr/>
        <p:nvPr/>
      </p:nvGrpSpPr>
      <p:grpSpPr>
        <a:xfrm>
          <a:off x="0" y="0"/>
          <a:ext cx="0" cy="0"/>
          <a:chOff x="0" y="0"/>
          <a:chExt cx="0" cy="0"/>
        </a:xfrm>
      </p:grpSpPr>
      <p:grpSp>
        <p:nvGrpSpPr>
          <p:cNvPr id="740" name="Google Shape;740;p48"/>
          <p:cNvGrpSpPr/>
          <p:nvPr/>
        </p:nvGrpSpPr>
        <p:grpSpPr>
          <a:xfrm>
            <a:off x="10269680" y="-836450"/>
            <a:ext cx="1839040" cy="756666"/>
            <a:chOff x="7929450" y="5095523"/>
            <a:chExt cx="3479077" cy="1431452"/>
          </a:xfrm>
        </p:grpSpPr>
        <p:pic>
          <p:nvPicPr>
            <p:cNvPr id="741" name="Google Shape;741;p48"/>
            <p:cNvPicPr preferRelativeResize="0"/>
            <p:nvPr/>
          </p:nvPicPr>
          <p:blipFill rotWithShape="1">
            <a:blip r:embed="rId3">
              <a:alphaModFix/>
            </a:blip>
            <a:srcRect b="0" l="0" r="0" t="0"/>
            <a:stretch/>
          </p:blipFill>
          <p:spPr>
            <a:xfrm>
              <a:off x="9805873" y="5095526"/>
              <a:ext cx="1602654" cy="1431449"/>
            </a:xfrm>
            <a:prstGeom prst="rect">
              <a:avLst/>
            </a:prstGeom>
            <a:noFill/>
            <a:ln>
              <a:noFill/>
            </a:ln>
          </p:spPr>
        </p:pic>
        <p:pic>
          <p:nvPicPr>
            <p:cNvPr id="742" name="Google Shape;742;p48"/>
            <p:cNvPicPr preferRelativeResize="0"/>
            <p:nvPr/>
          </p:nvPicPr>
          <p:blipFill rotWithShape="1">
            <a:blip r:embed="rId3">
              <a:alphaModFix/>
            </a:blip>
            <a:srcRect b="28921" l="0" r="0" t="0"/>
            <a:stretch/>
          </p:blipFill>
          <p:spPr>
            <a:xfrm>
              <a:off x="7929450" y="5095523"/>
              <a:ext cx="1602654" cy="1017441"/>
            </a:xfrm>
            <a:prstGeom prst="rect">
              <a:avLst/>
            </a:prstGeom>
            <a:noFill/>
            <a:ln>
              <a:noFill/>
            </a:ln>
          </p:spPr>
        </p:pic>
      </p:grpSp>
      <p:sp>
        <p:nvSpPr>
          <p:cNvPr id="743" name="Google Shape;743;p48"/>
          <p:cNvSpPr txBox="1"/>
          <p:nvPr/>
        </p:nvSpPr>
        <p:spPr>
          <a:xfrm>
            <a:off x="4015350" y="1165825"/>
            <a:ext cx="3551700" cy="1707600"/>
          </a:xfrm>
          <a:prstGeom prst="rect">
            <a:avLst/>
          </a:prstGeom>
          <a:noFill/>
          <a:ln>
            <a:noFill/>
          </a:ln>
        </p:spPr>
        <p:txBody>
          <a:bodyPr anchorCtr="0" anchor="t" bIns="45700" lIns="91425" spcFirstLastPara="1" rIns="91425" wrap="square" tIns="45700">
            <a:noAutofit/>
          </a:bodyPr>
          <a:lstStyle/>
          <a:p>
            <a:pPr indent="0" lvl="0" marL="0" marR="0" rtl="0" algn="ctr">
              <a:lnSpc>
                <a:spcPct val="100000"/>
              </a:lnSpc>
              <a:spcBef>
                <a:spcPts val="0"/>
              </a:spcBef>
              <a:spcAft>
                <a:spcPts val="0"/>
              </a:spcAft>
              <a:buClr>
                <a:srgbClr val="000000"/>
              </a:buClr>
              <a:buSzPts val="4400"/>
              <a:buFont typeface="Arial"/>
              <a:buNone/>
            </a:pPr>
            <a:r>
              <a:rPr b="1" i="0" lang="pt-BR" sz="5500" u="none" cap="none" strike="noStrike">
                <a:solidFill>
                  <a:schemeClr val="accent3"/>
                </a:solidFill>
                <a:latin typeface="Barlow Condensed"/>
                <a:ea typeface="Barlow Condensed"/>
                <a:cs typeface="Barlow Condensed"/>
                <a:sym typeface="Barlow Condensed"/>
              </a:rPr>
              <a:t>MUITO OBRIGADO!</a:t>
            </a:r>
            <a:endParaRPr b="1" i="0" sz="5500" u="none" cap="none" strike="noStrike">
              <a:solidFill>
                <a:schemeClr val="accent3"/>
              </a:solidFill>
              <a:latin typeface="Barlow Condensed"/>
              <a:ea typeface="Barlow Condensed"/>
              <a:cs typeface="Barlow Condensed"/>
              <a:sym typeface="Barlow Condensed"/>
            </a:endParaRPr>
          </a:p>
        </p:txBody>
      </p:sp>
      <p:sp>
        <p:nvSpPr>
          <p:cNvPr id="744" name="Google Shape;744;p48"/>
          <p:cNvSpPr txBox="1"/>
          <p:nvPr/>
        </p:nvSpPr>
        <p:spPr>
          <a:xfrm>
            <a:off x="3414000" y="6016475"/>
            <a:ext cx="4754400" cy="423900"/>
          </a:xfrm>
          <a:prstGeom prst="rect">
            <a:avLst/>
          </a:prstGeom>
          <a:noFill/>
          <a:ln>
            <a:noFill/>
          </a:ln>
        </p:spPr>
        <p:txBody>
          <a:bodyPr anchorCtr="0" anchor="t" bIns="68575" lIns="68575" spcFirstLastPara="1" rIns="68575" wrap="square" tIns="68575">
            <a:noAutofit/>
          </a:bodyPr>
          <a:lstStyle/>
          <a:p>
            <a:pPr indent="0" lvl="0" marL="0" marR="0" rtl="0" algn="ctr">
              <a:lnSpc>
                <a:spcPct val="100000"/>
              </a:lnSpc>
              <a:spcBef>
                <a:spcPts val="0"/>
              </a:spcBef>
              <a:spcAft>
                <a:spcPts val="0"/>
              </a:spcAft>
              <a:buClr>
                <a:srgbClr val="000000"/>
              </a:buClr>
              <a:buSzPts val="1400"/>
              <a:buFont typeface="Arial"/>
              <a:buNone/>
            </a:pPr>
            <a:r>
              <a:rPr b="0" i="0" lang="pt-BR" sz="1400" u="none" cap="none" strike="noStrike">
                <a:solidFill>
                  <a:schemeClr val="lt1"/>
                </a:solidFill>
                <a:latin typeface="Barlow Medium"/>
                <a:ea typeface="Barlow Medium"/>
                <a:cs typeface="Barlow Medium"/>
                <a:sym typeface="Barlow Medium"/>
              </a:rPr>
              <a:t>© </a:t>
            </a:r>
            <a:r>
              <a:rPr b="0" i="1" lang="pt-BR" sz="1400" u="none" cap="none" strike="noStrike">
                <a:solidFill>
                  <a:schemeClr val="lt1"/>
                </a:solidFill>
                <a:latin typeface="Barlow Medium"/>
                <a:ea typeface="Barlow Medium"/>
                <a:cs typeface="Barlow Medium"/>
                <a:sym typeface="Barlow Medium"/>
              </a:rPr>
              <a:t>CESAR School 202</a:t>
            </a:r>
            <a:r>
              <a:rPr i="1" lang="pt-BR">
                <a:solidFill>
                  <a:schemeClr val="lt1"/>
                </a:solidFill>
                <a:latin typeface="Barlow Medium"/>
                <a:ea typeface="Barlow Medium"/>
                <a:cs typeface="Barlow Medium"/>
                <a:sym typeface="Barlow Medium"/>
              </a:rPr>
              <a:t>5</a:t>
            </a:r>
            <a:r>
              <a:rPr b="0" i="1" lang="pt-BR" sz="1400" u="none" cap="none" strike="noStrike">
                <a:solidFill>
                  <a:schemeClr val="lt1"/>
                </a:solidFill>
                <a:latin typeface="Barlow Medium"/>
                <a:ea typeface="Barlow Medium"/>
                <a:cs typeface="Barlow Medium"/>
                <a:sym typeface="Barlow Medium"/>
              </a:rPr>
              <a:t> | Todos os direitos reservados </a:t>
            </a:r>
            <a:endParaRPr b="0" i="1" sz="1400" u="none" cap="none" strike="noStrike">
              <a:solidFill>
                <a:schemeClr val="lt1"/>
              </a:solidFill>
              <a:latin typeface="Barlow Medium"/>
              <a:ea typeface="Barlow Medium"/>
              <a:cs typeface="Barlow Medium"/>
              <a:sym typeface="Barlow Medium"/>
            </a:endParaRPr>
          </a:p>
        </p:txBody>
      </p:sp>
      <p:pic>
        <p:nvPicPr>
          <p:cNvPr id="745" name="Google Shape;745;p48"/>
          <p:cNvPicPr preferRelativeResize="0"/>
          <p:nvPr/>
        </p:nvPicPr>
        <p:blipFill rotWithShape="1">
          <a:blip r:embed="rId4">
            <a:alphaModFix/>
          </a:blip>
          <a:srcRect b="0" l="0" r="0" t="0"/>
          <a:stretch/>
        </p:blipFill>
        <p:spPr>
          <a:xfrm>
            <a:off x="4978400" y="3817025"/>
            <a:ext cx="1625600" cy="1447925"/>
          </a:xfrm>
          <a:prstGeom prst="rect">
            <a:avLst/>
          </a:prstGeom>
          <a:noFill/>
          <a:ln>
            <a:noFill/>
          </a:ln>
        </p:spPr>
      </p:pic>
      <p:grpSp>
        <p:nvGrpSpPr>
          <p:cNvPr id="746" name="Google Shape;746;p48"/>
          <p:cNvGrpSpPr/>
          <p:nvPr/>
        </p:nvGrpSpPr>
        <p:grpSpPr>
          <a:xfrm rot="10800000">
            <a:off x="9631616" y="1272200"/>
            <a:ext cx="1720982" cy="4286934"/>
            <a:chOff x="9178473" y="1685208"/>
            <a:chExt cx="1062138" cy="2645765"/>
          </a:xfrm>
        </p:grpSpPr>
        <p:sp>
          <p:nvSpPr>
            <p:cNvPr id="747" name="Google Shape;747;p48"/>
            <p:cNvSpPr/>
            <p:nvPr/>
          </p:nvSpPr>
          <p:spPr>
            <a:xfrm rot="-5400000">
              <a:off x="9178473" y="1686095"/>
              <a:ext cx="1054200" cy="1054200"/>
            </a:xfrm>
            <a:prstGeom prst="blockArc">
              <a:avLst>
                <a:gd fmla="val 16177594" name="adj1"/>
                <a:gd fmla="val 163005" name="adj2"/>
                <a:gd fmla="val 18326" name="adj3"/>
              </a:avLst>
            </a:prstGeom>
            <a:solidFill>
              <a:schemeClr val="accent3"/>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8" name="Google Shape;748;p48"/>
            <p:cNvSpPr/>
            <p:nvPr/>
          </p:nvSpPr>
          <p:spPr>
            <a:xfrm rot="5400000">
              <a:off x="9186411" y="1692258"/>
              <a:ext cx="1054200" cy="1054200"/>
            </a:xfrm>
            <a:prstGeom prst="blockArc">
              <a:avLst>
                <a:gd fmla="val 16177594" name="adj1"/>
                <a:gd fmla="val 163005" name="adj2"/>
                <a:gd fmla="val 18326" name="adj3"/>
              </a:avLst>
            </a:prstGeom>
            <a:solidFill>
              <a:schemeClr val="accent3"/>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49" name="Google Shape;749;p48"/>
            <p:cNvSpPr/>
            <p:nvPr/>
          </p:nvSpPr>
          <p:spPr>
            <a:xfrm rot="-5400000">
              <a:off x="9449979" y="2483537"/>
              <a:ext cx="527040" cy="1054188"/>
            </a:xfrm>
            <a:custGeom>
              <a:rect b="b" l="l" r="r" t="t"/>
              <a:pathLst>
                <a:path extrusionOk="0" h="21600" w="21600">
                  <a:moveTo>
                    <a:pt x="0" y="21600"/>
                  </a:moveTo>
                  <a:cubicBezTo>
                    <a:pt x="11927" y="21600"/>
                    <a:pt x="21600" y="16764"/>
                    <a:pt x="21600" y="10800"/>
                  </a:cubicBezTo>
                  <a:cubicBezTo>
                    <a:pt x="21600" y="4836"/>
                    <a:pt x="11927" y="0"/>
                    <a:pt x="0" y="0"/>
                  </a:cubicBezTo>
                  <a:lnTo>
                    <a:pt x="0" y="21600"/>
                  </a:lnTo>
                  <a:close/>
                </a:path>
              </a:pathLst>
            </a:custGeom>
            <a:solidFill>
              <a:schemeClr val="lt2"/>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3200"/>
                <a:buFont typeface="Helvetica Neue"/>
                <a:buNone/>
              </a:pPr>
              <a:r>
                <a:t/>
              </a:r>
              <a:endParaRPr b="0" i="0" sz="3200" u="none" cap="none" strike="noStrike">
                <a:solidFill>
                  <a:srgbClr val="FFFFFF"/>
                </a:solidFill>
                <a:latin typeface="Helvetica Neue"/>
                <a:ea typeface="Helvetica Neue"/>
                <a:cs typeface="Helvetica Neue"/>
                <a:sym typeface="Helvetica Neue"/>
              </a:endParaRPr>
            </a:p>
          </p:txBody>
        </p:sp>
        <p:grpSp>
          <p:nvGrpSpPr>
            <p:cNvPr id="750" name="Google Shape;750;p48"/>
            <p:cNvGrpSpPr/>
            <p:nvPr/>
          </p:nvGrpSpPr>
          <p:grpSpPr>
            <a:xfrm>
              <a:off x="9186398" y="3275365"/>
              <a:ext cx="1054200" cy="1055608"/>
              <a:chOff x="4029498" y="2746115"/>
              <a:chExt cx="1054200" cy="1055608"/>
            </a:xfrm>
          </p:grpSpPr>
          <p:sp>
            <p:nvSpPr>
              <p:cNvPr id="751" name="Google Shape;751;p48"/>
              <p:cNvSpPr/>
              <p:nvPr/>
            </p:nvSpPr>
            <p:spPr>
              <a:xfrm flipH="1" rot="-5400000">
                <a:off x="4554450" y="3274075"/>
                <a:ext cx="527648" cy="527648"/>
              </a:xfrm>
              <a:custGeom>
                <a:rect b="b" l="l" r="r" t="t"/>
                <a:pathLst>
                  <a:path extrusionOk="0" h="208763" w="208763">
                    <a:moveTo>
                      <a:pt x="0" y="0"/>
                    </a:moveTo>
                    <a:lnTo>
                      <a:pt x="0" y="208763"/>
                    </a:lnTo>
                    <a:cubicBezTo>
                      <a:pt x="115295" y="208763"/>
                      <a:pt x="208763" y="115295"/>
                      <a:pt x="208763" y="0"/>
                    </a:cubicBezTo>
                    <a:close/>
                  </a:path>
                </a:pathLst>
              </a:custGeom>
              <a:solidFill>
                <a:schemeClr val="lt2"/>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752" name="Google Shape;752;p48"/>
              <p:cNvSpPr/>
              <p:nvPr/>
            </p:nvSpPr>
            <p:spPr>
              <a:xfrm rot="-5400000">
                <a:off x="4029498" y="2746115"/>
                <a:ext cx="1054200" cy="1054200"/>
              </a:xfrm>
              <a:prstGeom prst="blockArc">
                <a:avLst>
                  <a:gd fmla="val 16177594" name="adj1"/>
                  <a:gd fmla="val 163005" name="adj2"/>
                  <a:gd fmla="val 18326" name="adj3"/>
                </a:avLst>
              </a:prstGeom>
              <a:solidFill>
                <a:schemeClr val="accent3"/>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
          <p:nvSpPr>
            <p:cNvPr id="753" name="Google Shape;753;p48"/>
            <p:cNvSpPr/>
            <p:nvPr/>
          </p:nvSpPr>
          <p:spPr>
            <a:xfrm>
              <a:off x="9185523" y="1685208"/>
              <a:ext cx="1054200" cy="1054200"/>
            </a:xfrm>
            <a:prstGeom prst="blockArc">
              <a:avLst>
                <a:gd fmla="val 16177594" name="adj1"/>
                <a:gd fmla="val 163005" name="adj2"/>
                <a:gd fmla="val 18326" name="adj3"/>
              </a:avLst>
            </a:prstGeom>
            <a:solidFill>
              <a:schemeClr val="accent3"/>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754" name="Google Shape;754;p48"/>
            <p:cNvSpPr/>
            <p:nvPr/>
          </p:nvSpPr>
          <p:spPr>
            <a:xfrm rot="10800000">
              <a:off x="9179361" y="1693145"/>
              <a:ext cx="1054200" cy="1054200"/>
            </a:xfrm>
            <a:prstGeom prst="blockArc">
              <a:avLst>
                <a:gd fmla="val 16177594" name="adj1"/>
                <a:gd fmla="val 163005" name="adj2"/>
                <a:gd fmla="val 18326" name="adj3"/>
              </a:avLst>
            </a:prstGeom>
            <a:solidFill>
              <a:schemeClr val="accent3"/>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accent3"/>
        </a:solidFill>
      </p:bgPr>
    </p:bg>
    <p:spTree>
      <p:nvGrpSpPr>
        <p:cNvPr id="129" name="Shape 129"/>
        <p:cNvGrpSpPr/>
        <p:nvPr/>
      </p:nvGrpSpPr>
      <p:grpSpPr>
        <a:xfrm>
          <a:off x="0" y="0"/>
          <a:ext cx="0" cy="0"/>
          <a:chOff x="0" y="0"/>
          <a:chExt cx="0" cy="0"/>
        </a:xfrm>
      </p:grpSpPr>
      <p:sp>
        <p:nvSpPr>
          <p:cNvPr id="130" name="Google Shape;130;p13"/>
          <p:cNvSpPr txBox="1"/>
          <p:nvPr/>
        </p:nvSpPr>
        <p:spPr>
          <a:xfrm>
            <a:off x="246325" y="957771"/>
            <a:ext cx="6047100" cy="1116600"/>
          </a:xfrm>
          <a:prstGeom prst="rect">
            <a:avLst/>
          </a:prstGeom>
          <a:noFill/>
          <a:ln>
            <a:noFill/>
          </a:ln>
        </p:spPr>
        <p:txBody>
          <a:bodyPr anchorCtr="0" anchor="t" bIns="91425" lIns="91425" spcFirstLastPara="1" rIns="91425" wrap="square" tIns="91425">
            <a:noAutofit/>
          </a:bodyPr>
          <a:lstStyle/>
          <a:p>
            <a:pPr indent="0" lvl="0" marL="457200" marR="0" rtl="0" algn="l">
              <a:lnSpc>
                <a:spcPct val="90000"/>
              </a:lnSpc>
              <a:spcBef>
                <a:spcPts val="0"/>
              </a:spcBef>
              <a:spcAft>
                <a:spcPts val="0"/>
              </a:spcAft>
              <a:buClr>
                <a:srgbClr val="000000"/>
              </a:buClr>
              <a:buSzPts val="4500"/>
              <a:buFont typeface="Arial"/>
              <a:buNone/>
            </a:pPr>
            <a:r>
              <a:rPr b="1" i="0" lang="pt-BR" sz="4500" u="none" cap="none" strike="noStrike">
                <a:solidFill>
                  <a:schemeClr val="dk1"/>
                </a:solidFill>
                <a:latin typeface="Barlow Condensed"/>
                <a:ea typeface="Barlow Condensed"/>
                <a:cs typeface="Barlow Condensed"/>
                <a:sym typeface="Barlow Condensed"/>
              </a:rPr>
              <a:t>O que veremos hoje?</a:t>
            </a:r>
            <a:endParaRPr b="0" i="0" sz="3000" u="none" cap="none" strike="noStrike">
              <a:solidFill>
                <a:schemeClr val="dk1"/>
              </a:solidFill>
              <a:latin typeface="Barlow ExtraBold"/>
              <a:ea typeface="Barlow ExtraBold"/>
              <a:cs typeface="Barlow ExtraBold"/>
              <a:sym typeface="Barlow ExtraBold"/>
            </a:endParaRPr>
          </a:p>
        </p:txBody>
      </p:sp>
      <p:sp>
        <p:nvSpPr>
          <p:cNvPr id="131" name="Google Shape;131;p13"/>
          <p:cNvSpPr txBox="1"/>
          <p:nvPr/>
        </p:nvSpPr>
        <p:spPr>
          <a:xfrm>
            <a:off x="686475" y="2383600"/>
            <a:ext cx="6797700" cy="2860200"/>
          </a:xfrm>
          <a:prstGeom prst="rect">
            <a:avLst/>
          </a:prstGeom>
          <a:noFill/>
          <a:ln>
            <a:noFill/>
          </a:ln>
        </p:spPr>
        <p:txBody>
          <a:bodyPr anchorCtr="0" anchor="t" bIns="91425" lIns="91425" spcFirstLastPara="1" rIns="91425" wrap="square" tIns="91425">
            <a:noAutofit/>
          </a:bodyPr>
          <a:lstStyle/>
          <a:p>
            <a:pPr indent="-404200" lvl="0" marL="457200" marR="0" rtl="0" algn="l">
              <a:lnSpc>
                <a:spcPct val="150000"/>
              </a:lnSpc>
              <a:spcBef>
                <a:spcPts val="0"/>
              </a:spcBef>
              <a:spcAft>
                <a:spcPts val="0"/>
              </a:spcAft>
              <a:buClr>
                <a:schemeClr val="accent6"/>
              </a:buClr>
              <a:buSzPts val="2000"/>
              <a:buFont typeface="Barlow SemiBold"/>
              <a:buChar char="●"/>
            </a:pPr>
            <a:r>
              <a:rPr lang="pt-BR" sz="2000">
                <a:solidFill>
                  <a:schemeClr val="accent6"/>
                </a:solidFill>
                <a:latin typeface="Barlow SemiBold"/>
                <a:ea typeface="Barlow SemiBold"/>
                <a:cs typeface="Barlow SemiBold"/>
                <a:sym typeface="Barlow SemiBold"/>
              </a:rPr>
              <a:t>Estruturando um projeto</a:t>
            </a:r>
            <a:endParaRPr sz="2000">
              <a:solidFill>
                <a:schemeClr val="accent6"/>
              </a:solidFill>
              <a:latin typeface="Barlow SemiBold"/>
              <a:ea typeface="Barlow SemiBold"/>
              <a:cs typeface="Barlow SemiBold"/>
              <a:sym typeface="Barlow SemiBold"/>
            </a:endParaRPr>
          </a:p>
          <a:p>
            <a:pPr indent="-404200" lvl="0" marL="457200" marR="0" rtl="0" algn="l">
              <a:lnSpc>
                <a:spcPct val="150000"/>
              </a:lnSpc>
              <a:spcBef>
                <a:spcPts val="0"/>
              </a:spcBef>
              <a:spcAft>
                <a:spcPts val="0"/>
              </a:spcAft>
              <a:buClr>
                <a:schemeClr val="accent6"/>
              </a:buClr>
              <a:buSzPts val="2000"/>
              <a:buFont typeface="Barlow SemiBold"/>
              <a:buChar char="●"/>
            </a:pPr>
            <a:r>
              <a:rPr lang="pt-BR" sz="2000">
                <a:solidFill>
                  <a:schemeClr val="accent6"/>
                </a:solidFill>
                <a:latin typeface="Barlow SemiBold"/>
                <a:ea typeface="Barlow SemiBold"/>
                <a:cs typeface="Barlow SemiBold"/>
                <a:sym typeface="Barlow SemiBold"/>
              </a:rPr>
              <a:t>Criando uma Single Page Application (SPA)</a:t>
            </a:r>
            <a:endParaRPr sz="2000">
              <a:solidFill>
                <a:schemeClr val="accent6"/>
              </a:solidFill>
              <a:latin typeface="Barlow SemiBold"/>
              <a:ea typeface="Barlow SemiBold"/>
              <a:cs typeface="Barlow SemiBold"/>
              <a:sym typeface="Barlow SemiBold"/>
            </a:endParaRPr>
          </a:p>
          <a:p>
            <a:pPr indent="-404200" lvl="0" marL="457200" marR="0" rtl="0" algn="l">
              <a:lnSpc>
                <a:spcPct val="150000"/>
              </a:lnSpc>
              <a:spcBef>
                <a:spcPts val="0"/>
              </a:spcBef>
              <a:spcAft>
                <a:spcPts val="0"/>
              </a:spcAft>
              <a:buClr>
                <a:schemeClr val="accent6"/>
              </a:buClr>
              <a:buSzPts val="2000"/>
              <a:buFont typeface="Barlow SemiBold"/>
              <a:buChar char="●"/>
            </a:pPr>
            <a:r>
              <a:rPr lang="pt-BR" sz="2000">
                <a:solidFill>
                  <a:schemeClr val="accent6"/>
                </a:solidFill>
                <a:latin typeface="Barlow SemiBold"/>
                <a:ea typeface="Barlow SemiBold"/>
                <a:cs typeface="Barlow SemiBold"/>
                <a:sym typeface="Barlow SemiBold"/>
              </a:rPr>
              <a:t>Rotas com React Router</a:t>
            </a:r>
            <a:endParaRPr sz="2000">
              <a:solidFill>
                <a:schemeClr val="accent6"/>
              </a:solidFill>
              <a:latin typeface="Barlow SemiBold"/>
              <a:ea typeface="Barlow SemiBold"/>
              <a:cs typeface="Barlow SemiBold"/>
              <a:sym typeface="Barlow SemiBold"/>
            </a:endParaRPr>
          </a:p>
          <a:p>
            <a:pPr indent="-404200" lvl="0" marL="457200" marR="0" rtl="0" algn="l">
              <a:lnSpc>
                <a:spcPct val="150000"/>
              </a:lnSpc>
              <a:spcBef>
                <a:spcPts val="0"/>
              </a:spcBef>
              <a:spcAft>
                <a:spcPts val="0"/>
              </a:spcAft>
              <a:buClr>
                <a:schemeClr val="accent6"/>
              </a:buClr>
              <a:buSzPts val="2000"/>
              <a:buFont typeface="Barlow SemiBold"/>
              <a:buChar char="●"/>
            </a:pPr>
            <a:r>
              <a:rPr lang="pt-BR" sz="2000">
                <a:solidFill>
                  <a:schemeClr val="accent6"/>
                </a:solidFill>
                <a:latin typeface="Barlow SemiBold"/>
                <a:ea typeface="Barlow SemiBold"/>
                <a:cs typeface="Barlow SemiBold"/>
                <a:sym typeface="Barlow SemiBold"/>
              </a:rPr>
              <a:t>Monitoria</a:t>
            </a:r>
            <a:endParaRPr b="0" i="0" sz="2800" u="none" cap="none" strike="noStrike">
              <a:solidFill>
                <a:srgbClr val="F7F6E2"/>
              </a:solidFill>
              <a:latin typeface="Barlow ExtraBold"/>
              <a:ea typeface="Barlow ExtraBold"/>
              <a:cs typeface="Barlow ExtraBold"/>
              <a:sym typeface="Barlow ExtraBold"/>
            </a:endParaRPr>
          </a:p>
        </p:txBody>
      </p:sp>
      <p:grpSp>
        <p:nvGrpSpPr>
          <p:cNvPr id="132" name="Google Shape;132;p13"/>
          <p:cNvGrpSpPr/>
          <p:nvPr/>
        </p:nvGrpSpPr>
        <p:grpSpPr>
          <a:xfrm>
            <a:off x="8735250" y="-376950"/>
            <a:ext cx="3224150" cy="353150"/>
            <a:chOff x="8735250" y="156450"/>
            <a:chExt cx="3224150" cy="353150"/>
          </a:xfrm>
        </p:grpSpPr>
        <p:sp>
          <p:nvSpPr>
            <p:cNvPr id="133" name="Google Shape;133;p13"/>
            <p:cNvSpPr txBox="1"/>
            <p:nvPr/>
          </p:nvSpPr>
          <p:spPr>
            <a:xfrm>
              <a:off x="8735250" y="196825"/>
              <a:ext cx="2699400" cy="312300"/>
            </a:xfrm>
            <a:prstGeom prst="rect">
              <a:avLst/>
            </a:prstGeom>
            <a:noFill/>
            <a:ln>
              <a:noFill/>
            </a:ln>
          </p:spPr>
          <p:txBody>
            <a:bodyPr anchorCtr="0" anchor="t" bIns="68575" lIns="68575" spcFirstLastPara="1" rIns="68575" wrap="square" tIns="68575">
              <a:noAutofit/>
            </a:bodyPr>
            <a:lstStyle/>
            <a:p>
              <a:pPr indent="0" lvl="0" marL="0" marR="0" rtl="0" algn="ctr">
                <a:lnSpc>
                  <a:spcPct val="100000"/>
                </a:lnSpc>
                <a:spcBef>
                  <a:spcPts val="0"/>
                </a:spcBef>
                <a:spcAft>
                  <a:spcPts val="0"/>
                </a:spcAft>
                <a:buClr>
                  <a:srgbClr val="000000"/>
                </a:buClr>
                <a:buSzPts val="1100"/>
                <a:buFont typeface="Arial"/>
                <a:buNone/>
              </a:pPr>
              <a:r>
                <a:rPr b="0" i="1" lang="pt-BR" sz="900" u="none" cap="none" strike="noStrike">
                  <a:solidFill>
                    <a:srgbClr val="FBFAE6"/>
                  </a:solidFill>
                  <a:latin typeface="Barlow"/>
                  <a:ea typeface="Barlow"/>
                  <a:cs typeface="Barlow"/>
                  <a:sym typeface="Barlow"/>
                </a:rPr>
                <a:t>© CESAR School 2024 | Todos os Direitos Reservados </a:t>
              </a:r>
              <a:endParaRPr b="0" i="1" sz="900" u="none" cap="none" strike="noStrike">
                <a:solidFill>
                  <a:srgbClr val="FBFAE6"/>
                </a:solidFill>
                <a:latin typeface="Barlow"/>
                <a:ea typeface="Barlow"/>
                <a:cs typeface="Barlow"/>
                <a:sym typeface="Barlow"/>
              </a:endParaRPr>
            </a:p>
          </p:txBody>
        </p:sp>
        <p:pic>
          <p:nvPicPr>
            <p:cNvPr id="134" name="Google Shape;134;p13"/>
            <p:cNvPicPr preferRelativeResize="0"/>
            <p:nvPr/>
          </p:nvPicPr>
          <p:blipFill rotWithShape="1">
            <a:blip r:embed="rId3">
              <a:alphaModFix/>
            </a:blip>
            <a:srcRect b="0" l="0" r="0" t="0"/>
            <a:stretch/>
          </p:blipFill>
          <p:spPr>
            <a:xfrm>
              <a:off x="11562900" y="156450"/>
              <a:ext cx="396500" cy="353150"/>
            </a:xfrm>
            <a:prstGeom prst="rect">
              <a:avLst/>
            </a:prstGeom>
            <a:noFill/>
            <a:ln>
              <a:noFill/>
            </a:ln>
          </p:spPr>
        </p:pic>
      </p:grpSp>
      <p:sp>
        <p:nvSpPr>
          <p:cNvPr id="135" name="Google Shape;135;p13"/>
          <p:cNvSpPr/>
          <p:nvPr/>
        </p:nvSpPr>
        <p:spPr>
          <a:xfrm>
            <a:off x="8965036" y="1035775"/>
            <a:ext cx="1755000" cy="1755000"/>
          </a:xfrm>
          <a:prstGeom prst="blockArc">
            <a:avLst>
              <a:gd fmla="val 16177594" name="adj1"/>
              <a:gd fmla="val 163005" name="adj2"/>
              <a:gd fmla="val 18326" name="adj3"/>
            </a:avLst>
          </a:prstGeom>
          <a:solidFill>
            <a:schemeClr val="lt1"/>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6" name="Google Shape;136;p13"/>
          <p:cNvSpPr/>
          <p:nvPr/>
        </p:nvSpPr>
        <p:spPr>
          <a:xfrm rot="5400000">
            <a:off x="8962562" y="1061894"/>
            <a:ext cx="1755000" cy="1755000"/>
          </a:xfrm>
          <a:prstGeom prst="blockArc">
            <a:avLst>
              <a:gd fmla="val 16177594" name="adj1"/>
              <a:gd fmla="val 163005" name="adj2"/>
              <a:gd fmla="val 18326" name="adj3"/>
            </a:avLst>
          </a:prstGeom>
          <a:solidFill>
            <a:schemeClr val="lt1"/>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37" name="Google Shape;137;p13"/>
          <p:cNvSpPr/>
          <p:nvPr/>
        </p:nvSpPr>
        <p:spPr>
          <a:xfrm rot="10800000">
            <a:off x="8962562" y="1062073"/>
            <a:ext cx="1755000" cy="1755000"/>
          </a:xfrm>
          <a:prstGeom prst="blockArc">
            <a:avLst>
              <a:gd fmla="val 16177594" name="adj1"/>
              <a:gd fmla="val 163005" name="adj2"/>
              <a:gd fmla="val 18326" name="adj3"/>
            </a:avLst>
          </a:prstGeom>
          <a:solidFill>
            <a:schemeClr val="lt1"/>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38" name="Google Shape;138;p13"/>
          <p:cNvGrpSpPr/>
          <p:nvPr/>
        </p:nvGrpSpPr>
        <p:grpSpPr>
          <a:xfrm>
            <a:off x="8926593" y="4591989"/>
            <a:ext cx="1755138" cy="1757483"/>
            <a:chOff x="4029498" y="2746115"/>
            <a:chExt cx="1054200" cy="1055608"/>
          </a:xfrm>
        </p:grpSpPr>
        <p:sp>
          <p:nvSpPr>
            <p:cNvPr id="139" name="Google Shape;139;p13"/>
            <p:cNvSpPr/>
            <p:nvPr/>
          </p:nvSpPr>
          <p:spPr>
            <a:xfrm flipH="1" rot="-5400000">
              <a:off x="4554450" y="3274075"/>
              <a:ext cx="527648" cy="527648"/>
            </a:xfrm>
            <a:custGeom>
              <a:rect b="b" l="l" r="r" t="t"/>
              <a:pathLst>
                <a:path extrusionOk="0" h="208763" w="208763">
                  <a:moveTo>
                    <a:pt x="0" y="0"/>
                  </a:moveTo>
                  <a:lnTo>
                    <a:pt x="0" y="208763"/>
                  </a:lnTo>
                  <a:cubicBezTo>
                    <a:pt x="115295" y="208763"/>
                    <a:pt x="208763" y="115295"/>
                    <a:pt x="208763" y="0"/>
                  </a:cubicBezTo>
                  <a:close/>
                </a:path>
              </a:pathLst>
            </a:custGeom>
            <a:solidFill>
              <a:schemeClr val="lt1"/>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40" name="Google Shape;140;p13"/>
            <p:cNvSpPr/>
            <p:nvPr/>
          </p:nvSpPr>
          <p:spPr>
            <a:xfrm rot="-5400000">
              <a:off x="4029498" y="2746115"/>
              <a:ext cx="1054200" cy="1054200"/>
            </a:xfrm>
            <a:prstGeom prst="blockArc">
              <a:avLst>
                <a:gd fmla="val 16177594" name="adj1"/>
                <a:gd fmla="val 82284" name="adj2"/>
                <a:gd fmla="val 19062" name="adj3"/>
              </a:avLst>
            </a:prstGeom>
            <a:solidFill>
              <a:schemeClr val="lt1"/>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41" name="Google Shape;141;p13"/>
          <p:cNvGrpSpPr/>
          <p:nvPr/>
        </p:nvGrpSpPr>
        <p:grpSpPr>
          <a:xfrm>
            <a:off x="8735250" y="158012"/>
            <a:ext cx="3224150" cy="353150"/>
            <a:chOff x="8735250" y="158012"/>
            <a:chExt cx="3224150" cy="353150"/>
          </a:xfrm>
        </p:grpSpPr>
        <p:sp>
          <p:nvSpPr>
            <p:cNvPr id="142" name="Google Shape;142;p13"/>
            <p:cNvSpPr txBox="1"/>
            <p:nvPr/>
          </p:nvSpPr>
          <p:spPr>
            <a:xfrm>
              <a:off x="8735250" y="196825"/>
              <a:ext cx="2699400" cy="312300"/>
            </a:xfrm>
            <a:prstGeom prst="rect">
              <a:avLst/>
            </a:prstGeom>
            <a:noFill/>
            <a:ln>
              <a:noFill/>
            </a:ln>
          </p:spPr>
          <p:txBody>
            <a:bodyPr anchorCtr="0" anchor="t" bIns="68575" lIns="68575" spcFirstLastPara="1" rIns="68575" wrap="square" tIns="68575">
              <a:noAutofit/>
            </a:bodyPr>
            <a:lstStyle/>
            <a:p>
              <a:pPr indent="0" lvl="0" marL="0" marR="0" rtl="0" algn="ctr">
                <a:lnSpc>
                  <a:spcPct val="100000"/>
                </a:lnSpc>
                <a:spcBef>
                  <a:spcPts val="0"/>
                </a:spcBef>
                <a:spcAft>
                  <a:spcPts val="0"/>
                </a:spcAft>
                <a:buClr>
                  <a:srgbClr val="000000"/>
                </a:buClr>
                <a:buSzPts val="900"/>
                <a:buFont typeface="Arial"/>
                <a:buNone/>
              </a:pPr>
              <a:r>
                <a:rPr b="0" i="1" lang="pt-BR" sz="900" u="none" cap="none" strike="noStrike">
                  <a:solidFill>
                    <a:srgbClr val="FF6002"/>
                  </a:solidFill>
                  <a:latin typeface="Barlow"/>
                  <a:ea typeface="Barlow"/>
                  <a:cs typeface="Barlow"/>
                  <a:sym typeface="Barlow"/>
                </a:rPr>
                <a:t>© CESAR School 2024 | Todos os Direitos Reservados </a:t>
              </a:r>
              <a:endParaRPr b="0" i="1" sz="900" u="none" cap="none" strike="noStrike">
                <a:solidFill>
                  <a:srgbClr val="FF6002"/>
                </a:solidFill>
                <a:latin typeface="Barlow"/>
                <a:ea typeface="Barlow"/>
                <a:cs typeface="Barlow"/>
                <a:sym typeface="Barlow"/>
              </a:endParaRPr>
            </a:p>
          </p:txBody>
        </p:sp>
        <p:pic>
          <p:nvPicPr>
            <p:cNvPr id="143" name="Google Shape;143;p13"/>
            <p:cNvPicPr preferRelativeResize="0"/>
            <p:nvPr/>
          </p:nvPicPr>
          <p:blipFill rotWithShape="1">
            <a:blip r:embed="rId4">
              <a:alphaModFix/>
            </a:blip>
            <a:srcRect b="0" l="0" r="0" t="0"/>
            <a:stretch/>
          </p:blipFill>
          <p:spPr>
            <a:xfrm>
              <a:off x="11562904" y="158012"/>
              <a:ext cx="396496" cy="353150"/>
            </a:xfrm>
            <a:prstGeom prst="rect">
              <a:avLst/>
            </a:prstGeom>
            <a:noFill/>
            <a:ln>
              <a:noFill/>
            </a:ln>
          </p:spPr>
        </p:pic>
      </p:grpSp>
      <p:grpSp>
        <p:nvGrpSpPr>
          <p:cNvPr id="144" name="Google Shape;144;p13"/>
          <p:cNvGrpSpPr/>
          <p:nvPr/>
        </p:nvGrpSpPr>
        <p:grpSpPr>
          <a:xfrm>
            <a:off x="8965092" y="2817073"/>
            <a:ext cx="1754861" cy="1778454"/>
            <a:chOff x="6421479" y="1050423"/>
            <a:chExt cx="1754861" cy="1778454"/>
          </a:xfrm>
        </p:grpSpPr>
        <p:sp>
          <p:nvSpPr>
            <p:cNvPr id="145" name="Google Shape;145;p13"/>
            <p:cNvSpPr/>
            <p:nvPr/>
          </p:nvSpPr>
          <p:spPr>
            <a:xfrm rot="-5400000">
              <a:off x="6424040" y="1050500"/>
              <a:ext cx="1752300" cy="1752300"/>
            </a:xfrm>
            <a:prstGeom prst="blockArc">
              <a:avLst>
                <a:gd fmla="val 16177594" name="adj1"/>
                <a:gd fmla="val 163005" name="adj2"/>
                <a:gd fmla="val 18326" name="adj3"/>
              </a:avLst>
            </a:prstGeom>
            <a:solidFill>
              <a:schemeClr val="dk1"/>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6" name="Google Shape;146;p13"/>
            <p:cNvSpPr/>
            <p:nvPr/>
          </p:nvSpPr>
          <p:spPr>
            <a:xfrm>
              <a:off x="6424040" y="1050423"/>
              <a:ext cx="1752300" cy="1752300"/>
            </a:xfrm>
            <a:prstGeom prst="blockArc">
              <a:avLst>
                <a:gd fmla="val 16177594" name="adj1"/>
                <a:gd fmla="val 163005" name="adj2"/>
                <a:gd fmla="val 18326" name="adj3"/>
              </a:avLst>
            </a:prstGeom>
            <a:solidFill>
              <a:schemeClr val="dk1"/>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7" name="Google Shape;147;p13"/>
            <p:cNvSpPr/>
            <p:nvPr/>
          </p:nvSpPr>
          <p:spPr>
            <a:xfrm rot="5400000">
              <a:off x="6421479" y="1076499"/>
              <a:ext cx="1752300" cy="1752300"/>
            </a:xfrm>
            <a:prstGeom prst="blockArc">
              <a:avLst>
                <a:gd fmla="val 16177594" name="adj1"/>
                <a:gd fmla="val 163005" name="adj2"/>
                <a:gd fmla="val 18326" name="adj3"/>
              </a:avLst>
            </a:prstGeom>
            <a:solidFill>
              <a:schemeClr val="dk1"/>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48" name="Google Shape;148;p13"/>
            <p:cNvSpPr/>
            <p:nvPr/>
          </p:nvSpPr>
          <p:spPr>
            <a:xfrm rot="10800000">
              <a:off x="6421479" y="1076577"/>
              <a:ext cx="1752300" cy="1752300"/>
            </a:xfrm>
            <a:prstGeom prst="blockArc">
              <a:avLst>
                <a:gd fmla="val 16177594" name="adj1"/>
                <a:gd fmla="val 163005" name="adj2"/>
                <a:gd fmla="val 18326" name="adj3"/>
              </a:avLst>
            </a:prstGeom>
            <a:solidFill>
              <a:schemeClr val="dk1"/>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nvGrpSpPr>
          <p:cNvPr id="149" name="Google Shape;149;p13"/>
          <p:cNvGrpSpPr/>
          <p:nvPr/>
        </p:nvGrpSpPr>
        <p:grpSpPr>
          <a:xfrm>
            <a:off x="8735250" y="156450"/>
            <a:ext cx="3224150" cy="353150"/>
            <a:chOff x="8735250" y="156450"/>
            <a:chExt cx="3224150" cy="353150"/>
          </a:xfrm>
        </p:grpSpPr>
        <p:sp>
          <p:nvSpPr>
            <p:cNvPr id="150" name="Google Shape;150;p13"/>
            <p:cNvSpPr txBox="1"/>
            <p:nvPr/>
          </p:nvSpPr>
          <p:spPr>
            <a:xfrm>
              <a:off x="8735250" y="196825"/>
              <a:ext cx="2699400" cy="312300"/>
            </a:xfrm>
            <a:prstGeom prst="rect">
              <a:avLst/>
            </a:prstGeom>
            <a:noFill/>
            <a:ln>
              <a:noFill/>
            </a:ln>
          </p:spPr>
          <p:txBody>
            <a:bodyPr anchorCtr="0" anchor="t" bIns="68575" lIns="68575" spcFirstLastPara="1" rIns="68575" wrap="square" tIns="68575">
              <a:noAutofit/>
            </a:bodyPr>
            <a:lstStyle/>
            <a:p>
              <a:pPr indent="0" lvl="0" marL="0" marR="0" rtl="0" algn="ctr">
                <a:lnSpc>
                  <a:spcPct val="100000"/>
                </a:lnSpc>
                <a:spcBef>
                  <a:spcPts val="0"/>
                </a:spcBef>
                <a:spcAft>
                  <a:spcPts val="0"/>
                </a:spcAft>
                <a:buClr>
                  <a:srgbClr val="000000"/>
                </a:buClr>
                <a:buSzPts val="900"/>
                <a:buFont typeface="Arial"/>
                <a:buNone/>
              </a:pPr>
              <a:r>
                <a:rPr b="0" i="1" lang="pt-BR" sz="900" u="none" cap="none" strike="noStrike">
                  <a:solidFill>
                    <a:srgbClr val="FBFAE6"/>
                  </a:solidFill>
                  <a:latin typeface="Barlow"/>
                  <a:ea typeface="Barlow"/>
                  <a:cs typeface="Barlow"/>
                  <a:sym typeface="Barlow"/>
                </a:rPr>
                <a:t>© CESAR School 2024 | Todos os Direitos Reservados </a:t>
              </a:r>
              <a:endParaRPr b="0" i="1" sz="900" u="none" cap="none" strike="noStrike">
                <a:solidFill>
                  <a:srgbClr val="FBFAE6"/>
                </a:solidFill>
                <a:latin typeface="Barlow"/>
                <a:ea typeface="Barlow"/>
                <a:cs typeface="Barlow"/>
                <a:sym typeface="Barlow"/>
              </a:endParaRPr>
            </a:p>
          </p:txBody>
        </p:sp>
        <p:pic>
          <p:nvPicPr>
            <p:cNvPr id="151" name="Google Shape;151;p13"/>
            <p:cNvPicPr preferRelativeResize="0"/>
            <p:nvPr/>
          </p:nvPicPr>
          <p:blipFill rotWithShape="1">
            <a:blip r:embed="rId3">
              <a:alphaModFix/>
            </a:blip>
            <a:srcRect b="0" l="0" r="0" t="0"/>
            <a:stretch/>
          </p:blipFill>
          <p:spPr>
            <a:xfrm>
              <a:off x="11562900" y="156450"/>
              <a:ext cx="396500" cy="353150"/>
            </a:xfrm>
            <a:prstGeom prst="rect">
              <a:avLst/>
            </a:prstGeom>
            <a:noFill/>
            <a:ln>
              <a:noFill/>
            </a:ln>
          </p:spPr>
        </p:pic>
      </p:gr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55" name="Shape 155"/>
        <p:cNvGrpSpPr/>
        <p:nvPr/>
      </p:nvGrpSpPr>
      <p:grpSpPr>
        <a:xfrm>
          <a:off x="0" y="0"/>
          <a:ext cx="0" cy="0"/>
          <a:chOff x="0" y="0"/>
          <a:chExt cx="0" cy="0"/>
        </a:xfrm>
      </p:grpSpPr>
      <p:sp>
        <p:nvSpPr>
          <p:cNvPr id="156" name="Google Shape;156;p14"/>
          <p:cNvSpPr txBox="1"/>
          <p:nvPr/>
        </p:nvSpPr>
        <p:spPr>
          <a:xfrm>
            <a:off x="682289" y="5527350"/>
            <a:ext cx="4477500" cy="1248900"/>
          </a:xfrm>
          <a:prstGeom prst="rect">
            <a:avLst/>
          </a:prstGeom>
          <a:noFill/>
          <a:ln>
            <a:noFill/>
          </a:ln>
        </p:spPr>
        <p:txBody>
          <a:bodyPr anchorCtr="0" anchor="t" bIns="45700" lIns="91425" spcFirstLastPara="1" rIns="91425" wrap="square" tIns="45700">
            <a:noAutofit/>
          </a:bodyPr>
          <a:lstStyle/>
          <a:p>
            <a:pPr indent="0" lvl="0" marL="0" rtl="0" algn="l">
              <a:spcBef>
                <a:spcPts val="0"/>
              </a:spcBef>
              <a:spcAft>
                <a:spcPts val="0"/>
              </a:spcAft>
              <a:buClr>
                <a:srgbClr val="000000"/>
              </a:buClr>
              <a:buSzPts val="2400"/>
              <a:buFont typeface="Arial"/>
              <a:buNone/>
            </a:pPr>
            <a:r>
              <a:rPr b="1" lang="pt-BR" sz="2000">
                <a:solidFill>
                  <a:schemeClr val="dk1"/>
                </a:solidFill>
                <a:latin typeface="Barlow Semi Condensed"/>
                <a:ea typeface="Barlow Semi Condensed"/>
                <a:cs typeface="Barlow Semi Condensed"/>
                <a:sym typeface="Barlow Semi Condensed"/>
              </a:rPr>
              <a:t>JavaScript e Front-End básico</a:t>
            </a:r>
            <a:endParaRPr b="1" i="0" sz="2000" u="none" cap="none" strike="noStrike">
              <a:solidFill>
                <a:schemeClr val="dk1"/>
              </a:solidFill>
              <a:latin typeface="Barlow Semi Condensed"/>
              <a:ea typeface="Barlow Semi Condensed"/>
              <a:cs typeface="Barlow Semi Condensed"/>
              <a:sym typeface="Barlow Semi Condensed"/>
            </a:endParaRPr>
          </a:p>
          <a:p>
            <a:pPr indent="0" lvl="0" marL="0" marR="0" rtl="0" algn="l">
              <a:lnSpc>
                <a:spcPct val="100000"/>
              </a:lnSpc>
              <a:spcBef>
                <a:spcPts val="0"/>
              </a:spcBef>
              <a:spcAft>
                <a:spcPts val="0"/>
              </a:spcAft>
              <a:buClr>
                <a:srgbClr val="000000"/>
              </a:buClr>
              <a:buSzPts val="2400"/>
              <a:buFont typeface="Arial"/>
              <a:buNone/>
            </a:pPr>
            <a:r>
              <a:rPr b="1" i="0" lang="pt-BR" sz="2600" u="none" cap="none" strike="noStrike">
                <a:solidFill>
                  <a:schemeClr val="accent3"/>
                </a:solidFill>
                <a:latin typeface="Barlow Condensed"/>
                <a:ea typeface="Barlow Condensed"/>
                <a:cs typeface="Barlow Condensed"/>
                <a:sym typeface="Barlow Condensed"/>
              </a:rPr>
              <a:t>Aula </a:t>
            </a:r>
            <a:r>
              <a:rPr b="1" lang="pt-BR" sz="2600">
                <a:solidFill>
                  <a:schemeClr val="accent3"/>
                </a:solidFill>
                <a:latin typeface="Barlow Condensed"/>
                <a:ea typeface="Barlow Condensed"/>
                <a:cs typeface="Barlow Condensed"/>
                <a:sym typeface="Barlow Condensed"/>
              </a:rPr>
              <a:t>8</a:t>
            </a:r>
            <a:endParaRPr b="1" i="0" sz="2600" u="none" cap="none" strike="noStrike">
              <a:solidFill>
                <a:schemeClr val="accent3"/>
              </a:solidFill>
              <a:latin typeface="Barlow Condensed"/>
              <a:ea typeface="Barlow Condensed"/>
              <a:cs typeface="Barlow Condensed"/>
              <a:sym typeface="Barlow Condensed"/>
            </a:endParaRPr>
          </a:p>
        </p:txBody>
      </p:sp>
      <p:sp>
        <p:nvSpPr>
          <p:cNvPr id="157" name="Google Shape;157;p14"/>
          <p:cNvSpPr txBox="1"/>
          <p:nvPr/>
        </p:nvSpPr>
        <p:spPr>
          <a:xfrm>
            <a:off x="678026" y="2095600"/>
            <a:ext cx="6548700" cy="2701800"/>
          </a:xfrm>
          <a:prstGeom prst="rect">
            <a:avLst/>
          </a:prstGeom>
          <a:noFill/>
          <a:ln>
            <a:noFill/>
          </a:ln>
        </p:spPr>
        <p:txBody>
          <a:bodyPr anchorCtr="0" anchor="t" bIns="45700" lIns="91425" spcFirstLastPara="1" rIns="91425" wrap="square" tIns="45700">
            <a:noAutofit/>
          </a:bodyPr>
          <a:lstStyle/>
          <a:p>
            <a:pPr indent="0" lvl="0" marL="0" marR="0" rtl="0" algn="l">
              <a:lnSpc>
                <a:spcPct val="100000"/>
              </a:lnSpc>
              <a:spcBef>
                <a:spcPts val="0"/>
              </a:spcBef>
              <a:spcAft>
                <a:spcPts val="0"/>
              </a:spcAft>
              <a:buClr>
                <a:srgbClr val="000000"/>
              </a:buClr>
              <a:buSzPts val="4400"/>
              <a:buFont typeface="Arial"/>
              <a:buNone/>
            </a:pPr>
            <a:r>
              <a:rPr b="1" lang="pt-BR" sz="4500">
                <a:solidFill>
                  <a:schemeClr val="dk1"/>
                </a:solidFill>
                <a:latin typeface="Barlow Condensed"/>
                <a:ea typeface="Barlow Condensed"/>
                <a:cs typeface="Barlow Condensed"/>
                <a:sym typeface="Barlow Condensed"/>
              </a:rPr>
              <a:t>Introdução ao React</a:t>
            </a:r>
            <a:endParaRPr b="1" sz="4500">
              <a:solidFill>
                <a:schemeClr val="dk1"/>
              </a:solidFill>
              <a:latin typeface="Barlow Condensed"/>
              <a:ea typeface="Barlow Condensed"/>
              <a:cs typeface="Barlow Condensed"/>
              <a:sym typeface="Barlow Condensed"/>
            </a:endParaRPr>
          </a:p>
          <a:p>
            <a:pPr indent="0" lvl="0" marL="0" marR="0" rtl="0" algn="l">
              <a:lnSpc>
                <a:spcPct val="100000"/>
              </a:lnSpc>
              <a:spcBef>
                <a:spcPts val="0"/>
              </a:spcBef>
              <a:spcAft>
                <a:spcPts val="0"/>
              </a:spcAft>
              <a:buClr>
                <a:srgbClr val="000000"/>
              </a:buClr>
              <a:buSzPts val="4400"/>
              <a:buFont typeface="Arial"/>
              <a:buNone/>
            </a:pPr>
            <a:r>
              <a:rPr b="1" lang="pt-BR" sz="3000">
                <a:solidFill>
                  <a:schemeClr val="dk1"/>
                </a:solidFill>
                <a:latin typeface="Barlow Condensed"/>
                <a:ea typeface="Barlow Condensed"/>
                <a:cs typeface="Barlow Condensed"/>
                <a:sym typeface="Barlow Condensed"/>
              </a:rPr>
              <a:t>Parte 04</a:t>
            </a:r>
            <a:endParaRPr b="1" sz="3000">
              <a:solidFill>
                <a:schemeClr val="dk1"/>
              </a:solidFill>
              <a:latin typeface="Barlow Condensed"/>
              <a:ea typeface="Barlow Condensed"/>
              <a:cs typeface="Barlow Condensed"/>
              <a:sym typeface="Barlow Condensed"/>
            </a:endParaRPr>
          </a:p>
        </p:txBody>
      </p:sp>
      <p:sp>
        <p:nvSpPr>
          <p:cNvPr id="158" name="Google Shape;158;p14"/>
          <p:cNvSpPr/>
          <p:nvPr/>
        </p:nvSpPr>
        <p:spPr>
          <a:xfrm rot="-5400000">
            <a:off x="9782414" y="2293522"/>
            <a:ext cx="952884" cy="1905930"/>
          </a:xfrm>
          <a:custGeom>
            <a:rect b="b" l="l" r="r" t="t"/>
            <a:pathLst>
              <a:path extrusionOk="0" h="21600" w="21600">
                <a:moveTo>
                  <a:pt x="0" y="21600"/>
                </a:moveTo>
                <a:cubicBezTo>
                  <a:pt x="11927" y="21600"/>
                  <a:pt x="21600" y="16764"/>
                  <a:pt x="21600" y="10800"/>
                </a:cubicBezTo>
                <a:cubicBezTo>
                  <a:pt x="21600" y="4836"/>
                  <a:pt x="11927" y="0"/>
                  <a:pt x="0" y="0"/>
                </a:cubicBezTo>
                <a:lnTo>
                  <a:pt x="0" y="21600"/>
                </a:lnTo>
                <a:close/>
              </a:path>
            </a:pathLst>
          </a:custGeom>
          <a:solidFill>
            <a:schemeClr val="accent3"/>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3200"/>
              <a:buFont typeface="Helvetica Neue"/>
              <a:buNone/>
            </a:pPr>
            <a:r>
              <a:t/>
            </a:r>
            <a:endParaRPr b="0" i="0" sz="3200" u="none" cap="none" strike="noStrike">
              <a:solidFill>
                <a:srgbClr val="FFFFFF"/>
              </a:solidFill>
              <a:latin typeface="Helvetica Neue"/>
              <a:ea typeface="Helvetica Neue"/>
              <a:cs typeface="Helvetica Neue"/>
              <a:sym typeface="Helvetica Neue"/>
            </a:endParaRPr>
          </a:p>
        </p:txBody>
      </p:sp>
      <p:grpSp>
        <p:nvGrpSpPr>
          <p:cNvPr id="159" name="Google Shape;159;p14"/>
          <p:cNvGrpSpPr/>
          <p:nvPr/>
        </p:nvGrpSpPr>
        <p:grpSpPr>
          <a:xfrm>
            <a:off x="8735250" y="158012"/>
            <a:ext cx="3224150" cy="353150"/>
            <a:chOff x="8735250" y="158012"/>
            <a:chExt cx="3224150" cy="353150"/>
          </a:xfrm>
        </p:grpSpPr>
        <p:sp>
          <p:nvSpPr>
            <p:cNvPr id="160" name="Google Shape;160;p14"/>
            <p:cNvSpPr txBox="1"/>
            <p:nvPr/>
          </p:nvSpPr>
          <p:spPr>
            <a:xfrm>
              <a:off x="8735250" y="196825"/>
              <a:ext cx="2699400" cy="312300"/>
            </a:xfrm>
            <a:prstGeom prst="rect">
              <a:avLst/>
            </a:prstGeom>
            <a:noFill/>
            <a:ln>
              <a:noFill/>
            </a:ln>
          </p:spPr>
          <p:txBody>
            <a:bodyPr anchorCtr="0" anchor="t" bIns="68575" lIns="68575" spcFirstLastPara="1" rIns="68575" wrap="square" tIns="68575">
              <a:noAutofit/>
            </a:bodyPr>
            <a:lstStyle/>
            <a:p>
              <a:pPr indent="0" lvl="0" marL="0" marR="0" rtl="0" algn="ctr">
                <a:lnSpc>
                  <a:spcPct val="100000"/>
                </a:lnSpc>
                <a:spcBef>
                  <a:spcPts val="0"/>
                </a:spcBef>
                <a:spcAft>
                  <a:spcPts val="0"/>
                </a:spcAft>
                <a:buClr>
                  <a:srgbClr val="000000"/>
                </a:buClr>
                <a:buSzPts val="900"/>
                <a:buFont typeface="Arial"/>
                <a:buNone/>
              </a:pPr>
              <a:r>
                <a:rPr b="0" i="1" lang="pt-BR" sz="900" u="none" cap="none" strike="noStrike">
                  <a:solidFill>
                    <a:schemeClr val="accent3"/>
                  </a:solidFill>
                  <a:latin typeface="Barlow"/>
                  <a:ea typeface="Barlow"/>
                  <a:cs typeface="Barlow"/>
                  <a:sym typeface="Barlow"/>
                </a:rPr>
                <a:t>© CESAR School 2024 | Todos os Direitos Reservados </a:t>
              </a:r>
              <a:endParaRPr b="0" i="1" sz="900" u="none" cap="none" strike="noStrike">
                <a:solidFill>
                  <a:schemeClr val="accent3"/>
                </a:solidFill>
                <a:latin typeface="Barlow"/>
                <a:ea typeface="Barlow"/>
                <a:cs typeface="Barlow"/>
                <a:sym typeface="Barlow"/>
              </a:endParaRPr>
            </a:p>
          </p:txBody>
        </p:sp>
        <p:pic>
          <p:nvPicPr>
            <p:cNvPr id="161" name="Google Shape;161;p14"/>
            <p:cNvPicPr preferRelativeResize="0"/>
            <p:nvPr/>
          </p:nvPicPr>
          <p:blipFill rotWithShape="1">
            <a:blip r:embed="rId3">
              <a:alphaModFix/>
            </a:blip>
            <a:srcRect b="0" l="0" r="0" t="0"/>
            <a:stretch/>
          </p:blipFill>
          <p:spPr>
            <a:xfrm>
              <a:off x="11562904" y="158012"/>
              <a:ext cx="396496" cy="353150"/>
            </a:xfrm>
            <a:prstGeom prst="rect">
              <a:avLst/>
            </a:prstGeom>
            <a:noFill/>
            <a:ln>
              <a:noFill/>
            </a:ln>
          </p:spPr>
        </p:pic>
      </p:grpSp>
      <p:sp>
        <p:nvSpPr>
          <p:cNvPr id="162" name="Google Shape;162;p14"/>
          <p:cNvSpPr/>
          <p:nvPr/>
        </p:nvSpPr>
        <p:spPr>
          <a:xfrm>
            <a:off x="9336154" y="1775150"/>
            <a:ext cx="1835700" cy="1835700"/>
          </a:xfrm>
          <a:prstGeom prst="blockArc">
            <a:avLst>
              <a:gd fmla="val 10763586" name="adj1"/>
              <a:gd fmla="val 53900" name="adj2"/>
              <a:gd fmla="val 15678" name="adj3"/>
            </a:avLst>
          </a:prstGeom>
          <a:solidFill>
            <a:schemeClr val="accent3"/>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nvGrpSpPr>
          <p:cNvPr id="163" name="Google Shape;163;p14"/>
          <p:cNvGrpSpPr/>
          <p:nvPr/>
        </p:nvGrpSpPr>
        <p:grpSpPr>
          <a:xfrm>
            <a:off x="9305642" y="3730284"/>
            <a:ext cx="1905888" cy="1908435"/>
            <a:chOff x="4029498" y="2746115"/>
            <a:chExt cx="1054200" cy="1055608"/>
          </a:xfrm>
        </p:grpSpPr>
        <p:sp>
          <p:nvSpPr>
            <p:cNvPr id="164" name="Google Shape;164;p14"/>
            <p:cNvSpPr/>
            <p:nvPr/>
          </p:nvSpPr>
          <p:spPr>
            <a:xfrm flipH="1" rot="-5400000">
              <a:off x="4554450" y="3274075"/>
              <a:ext cx="527648" cy="527648"/>
            </a:xfrm>
            <a:custGeom>
              <a:rect b="b" l="l" r="r" t="t"/>
              <a:pathLst>
                <a:path extrusionOk="0" h="208763" w="208763">
                  <a:moveTo>
                    <a:pt x="0" y="0"/>
                  </a:moveTo>
                  <a:lnTo>
                    <a:pt x="0" y="208763"/>
                  </a:lnTo>
                  <a:cubicBezTo>
                    <a:pt x="115295" y="208763"/>
                    <a:pt x="208763" y="115295"/>
                    <a:pt x="208763" y="0"/>
                  </a:cubicBezTo>
                  <a:close/>
                </a:path>
              </a:pathLst>
            </a:custGeom>
            <a:solidFill>
              <a:schemeClr val="lt2"/>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65" name="Google Shape;165;p14"/>
            <p:cNvSpPr/>
            <p:nvPr/>
          </p:nvSpPr>
          <p:spPr>
            <a:xfrm rot="-5400000">
              <a:off x="4029498" y="2746115"/>
              <a:ext cx="1054200" cy="1054200"/>
            </a:xfrm>
            <a:prstGeom prst="blockArc">
              <a:avLst>
                <a:gd fmla="val 16177594" name="adj1"/>
                <a:gd fmla="val 82284" name="adj2"/>
                <a:gd fmla="val 19062" name="adj3"/>
              </a:avLst>
            </a:prstGeom>
            <a:solidFill>
              <a:schemeClr val="accent3"/>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pic>
        <p:nvPicPr>
          <p:cNvPr id="166" name="Google Shape;166;p14"/>
          <p:cNvPicPr preferRelativeResize="0"/>
          <p:nvPr/>
        </p:nvPicPr>
        <p:blipFill rotWithShape="1">
          <a:blip r:embed="rId4">
            <a:alphaModFix/>
          </a:blip>
          <a:srcRect b="0" l="0" r="0" t="0"/>
          <a:stretch/>
        </p:blipFill>
        <p:spPr>
          <a:xfrm>
            <a:off x="791550" y="730783"/>
            <a:ext cx="766626" cy="684367"/>
          </a:xfrm>
          <a:prstGeom prst="rect">
            <a:avLst/>
          </a:prstGeom>
          <a:noFill/>
          <a:ln>
            <a:noFill/>
          </a:ln>
        </p:spPr>
      </p:pic>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chemeClr val="lt1"/>
        </a:solidFill>
      </p:bgPr>
    </p:bg>
    <p:spTree>
      <p:nvGrpSpPr>
        <p:cNvPr id="171" name="Shape 171"/>
        <p:cNvGrpSpPr/>
        <p:nvPr/>
      </p:nvGrpSpPr>
      <p:grpSpPr>
        <a:xfrm>
          <a:off x="0" y="0"/>
          <a:ext cx="0" cy="0"/>
          <a:chOff x="0" y="0"/>
          <a:chExt cx="0" cy="0"/>
        </a:xfrm>
      </p:grpSpPr>
      <p:sp>
        <p:nvSpPr>
          <p:cNvPr id="172" name="Google Shape;172;p15"/>
          <p:cNvSpPr txBox="1"/>
          <p:nvPr/>
        </p:nvSpPr>
        <p:spPr>
          <a:xfrm>
            <a:off x="226376" y="2115475"/>
            <a:ext cx="5355600" cy="3302100"/>
          </a:xfrm>
          <a:prstGeom prst="rect">
            <a:avLst/>
          </a:prstGeom>
          <a:noFill/>
          <a:ln>
            <a:noFill/>
          </a:ln>
        </p:spPr>
        <p:txBody>
          <a:bodyPr anchorCtr="0" anchor="t" bIns="91425" lIns="91425" spcFirstLastPara="1" rIns="91425" wrap="square" tIns="91425">
            <a:noAutofit/>
          </a:bodyPr>
          <a:lstStyle/>
          <a:p>
            <a:pPr indent="0" lvl="0" marL="457200" marR="0" rtl="0" algn="l">
              <a:lnSpc>
                <a:spcPct val="90000"/>
              </a:lnSpc>
              <a:spcBef>
                <a:spcPts val="0"/>
              </a:spcBef>
              <a:spcAft>
                <a:spcPts val="0"/>
              </a:spcAft>
              <a:buClr>
                <a:srgbClr val="000000"/>
              </a:buClr>
              <a:buSzPts val="4000"/>
              <a:buFont typeface="Arial"/>
              <a:buNone/>
            </a:pPr>
            <a:r>
              <a:rPr b="1" lang="pt-BR" sz="4000">
                <a:solidFill>
                  <a:schemeClr val="accent3"/>
                </a:solidFill>
                <a:latin typeface="Barlow Condensed"/>
                <a:ea typeface="Barlow Condensed"/>
                <a:cs typeface="Barlow Condensed"/>
                <a:sym typeface="Barlow Condensed"/>
              </a:rPr>
              <a:t>Estruturando um projeto</a:t>
            </a:r>
            <a:endParaRPr b="1" i="0" sz="4000" u="none" cap="none" strike="noStrike">
              <a:solidFill>
                <a:schemeClr val="accent3"/>
              </a:solidFill>
              <a:latin typeface="Barlow Condensed"/>
              <a:ea typeface="Barlow Condensed"/>
              <a:cs typeface="Barlow Condensed"/>
              <a:sym typeface="Barlow Condensed"/>
            </a:endParaRPr>
          </a:p>
          <a:p>
            <a:pPr indent="0" lvl="0" marL="0" marR="0" rtl="0" algn="l">
              <a:lnSpc>
                <a:spcPct val="100000"/>
              </a:lnSpc>
              <a:spcBef>
                <a:spcPts val="0"/>
              </a:spcBef>
              <a:spcAft>
                <a:spcPts val="0"/>
              </a:spcAft>
              <a:buClr>
                <a:srgbClr val="000000"/>
              </a:buClr>
              <a:buSzPts val="3000"/>
              <a:buFont typeface="Arial"/>
              <a:buNone/>
            </a:pPr>
            <a:r>
              <a:t/>
            </a:r>
            <a:endParaRPr b="0" i="0" sz="3000" u="none" cap="none" strike="noStrike">
              <a:solidFill>
                <a:srgbClr val="FF3E03"/>
              </a:solidFill>
              <a:latin typeface="Barlow ExtraBold"/>
              <a:ea typeface="Barlow ExtraBold"/>
              <a:cs typeface="Barlow ExtraBold"/>
              <a:sym typeface="Barlow ExtraBold"/>
            </a:endParaRPr>
          </a:p>
        </p:txBody>
      </p:sp>
      <p:sp>
        <p:nvSpPr>
          <p:cNvPr id="173" name="Google Shape;173;p15"/>
          <p:cNvSpPr/>
          <p:nvPr/>
        </p:nvSpPr>
        <p:spPr>
          <a:xfrm rot="-5400000">
            <a:off x="10126518" y="388223"/>
            <a:ext cx="965196" cy="1930446"/>
          </a:xfrm>
          <a:custGeom>
            <a:rect b="b" l="l" r="r" t="t"/>
            <a:pathLst>
              <a:path extrusionOk="0" h="21600" w="21600">
                <a:moveTo>
                  <a:pt x="0" y="21600"/>
                </a:moveTo>
                <a:cubicBezTo>
                  <a:pt x="11927" y="21600"/>
                  <a:pt x="21600" y="16764"/>
                  <a:pt x="21600" y="10800"/>
                </a:cubicBezTo>
                <a:cubicBezTo>
                  <a:pt x="21600" y="4836"/>
                  <a:pt x="11927" y="0"/>
                  <a:pt x="0" y="0"/>
                </a:cubicBezTo>
                <a:lnTo>
                  <a:pt x="0" y="21600"/>
                </a:lnTo>
                <a:close/>
              </a:path>
            </a:pathLst>
          </a:custGeom>
          <a:solidFill>
            <a:schemeClr val="accent3"/>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3200"/>
              <a:buFont typeface="Helvetica Neue"/>
              <a:buNone/>
            </a:pPr>
            <a:r>
              <a:t/>
            </a:r>
            <a:endParaRPr b="0" i="0" sz="3200" u="none" cap="none" strike="noStrike">
              <a:solidFill>
                <a:srgbClr val="FFFFFF"/>
              </a:solidFill>
              <a:latin typeface="Helvetica Neue"/>
              <a:ea typeface="Helvetica Neue"/>
              <a:cs typeface="Helvetica Neue"/>
              <a:sym typeface="Helvetica Neue"/>
            </a:endParaRPr>
          </a:p>
        </p:txBody>
      </p:sp>
      <p:sp>
        <p:nvSpPr>
          <p:cNvPr id="174" name="Google Shape;174;p15"/>
          <p:cNvSpPr/>
          <p:nvPr/>
        </p:nvSpPr>
        <p:spPr>
          <a:xfrm rot="5400000">
            <a:off x="7883998" y="364625"/>
            <a:ext cx="965196" cy="1930446"/>
          </a:xfrm>
          <a:custGeom>
            <a:rect b="b" l="l" r="r" t="t"/>
            <a:pathLst>
              <a:path extrusionOk="0" h="21600" w="21600">
                <a:moveTo>
                  <a:pt x="0" y="21600"/>
                </a:moveTo>
                <a:cubicBezTo>
                  <a:pt x="11927" y="21600"/>
                  <a:pt x="21600" y="16764"/>
                  <a:pt x="21600" y="10800"/>
                </a:cubicBezTo>
                <a:cubicBezTo>
                  <a:pt x="21600" y="4836"/>
                  <a:pt x="11927" y="0"/>
                  <a:pt x="0" y="0"/>
                </a:cubicBezTo>
                <a:lnTo>
                  <a:pt x="0" y="21600"/>
                </a:lnTo>
                <a:close/>
              </a:path>
            </a:pathLst>
          </a:custGeom>
          <a:solidFill>
            <a:schemeClr val="lt2"/>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3200"/>
              <a:buFont typeface="Helvetica Neue"/>
              <a:buNone/>
            </a:pPr>
            <a:r>
              <a:t/>
            </a:r>
            <a:endParaRPr b="0" i="0" sz="3200" u="none" cap="none" strike="noStrike">
              <a:solidFill>
                <a:srgbClr val="FFFFFF"/>
              </a:solidFill>
              <a:latin typeface="Helvetica Neue"/>
              <a:ea typeface="Helvetica Neue"/>
              <a:cs typeface="Helvetica Neue"/>
              <a:sym typeface="Helvetica Neue"/>
            </a:endParaRPr>
          </a:p>
        </p:txBody>
      </p:sp>
      <p:sp>
        <p:nvSpPr>
          <p:cNvPr id="175" name="Google Shape;175;p15"/>
          <p:cNvSpPr/>
          <p:nvPr/>
        </p:nvSpPr>
        <p:spPr>
          <a:xfrm rot="5400000">
            <a:off x="7883998" y="1324850"/>
            <a:ext cx="965196" cy="1930446"/>
          </a:xfrm>
          <a:custGeom>
            <a:rect b="b" l="l" r="r" t="t"/>
            <a:pathLst>
              <a:path extrusionOk="0" h="21600" w="21600">
                <a:moveTo>
                  <a:pt x="0" y="21600"/>
                </a:moveTo>
                <a:cubicBezTo>
                  <a:pt x="11927" y="21600"/>
                  <a:pt x="21600" y="16764"/>
                  <a:pt x="21600" y="10800"/>
                </a:cubicBezTo>
                <a:cubicBezTo>
                  <a:pt x="21600" y="4836"/>
                  <a:pt x="11927" y="0"/>
                  <a:pt x="0" y="0"/>
                </a:cubicBezTo>
                <a:lnTo>
                  <a:pt x="0" y="21600"/>
                </a:lnTo>
                <a:close/>
              </a:path>
            </a:pathLst>
          </a:custGeom>
          <a:solidFill>
            <a:schemeClr val="accent3"/>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3200"/>
              <a:buFont typeface="Helvetica Neue"/>
              <a:buNone/>
            </a:pPr>
            <a:r>
              <a:t/>
            </a:r>
            <a:endParaRPr b="0" i="0" sz="3200" u="none" cap="none" strike="noStrike">
              <a:solidFill>
                <a:srgbClr val="FFFFFF"/>
              </a:solidFill>
              <a:latin typeface="Helvetica Neue"/>
              <a:ea typeface="Helvetica Neue"/>
              <a:cs typeface="Helvetica Neue"/>
              <a:sym typeface="Helvetica Neue"/>
            </a:endParaRPr>
          </a:p>
        </p:txBody>
      </p:sp>
      <p:grpSp>
        <p:nvGrpSpPr>
          <p:cNvPr id="176" name="Google Shape;176;p15"/>
          <p:cNvGrpSpPr/>
          <p:nvPr/>
        </p:nvGrpSpPr>
        <p:grpSpPr>
          <a:xfrm>
            <a:off x="9063874" y="144445"/>
            <a:ext cx="2943381" cy="312300"/>
            <a:chOff x="9063874" y="144445"/>
            <a:chExt cx="2943381" cy="312300"/>
          </a:xfrm>
        </p:grpSpPr>
        <p:sp>
          <p:nvSpPr>
            <p:cNvPr id="177" name="Google Shape;177;p15"/>
            <p:cNvSpPr txBox="1"/>
            <p:nvPr/>
          </p:nvSpPr>
          <p:spPr>
            <a:xfrm>
              <a:off x="9063874" y="144445"/>
              <a:ext cx="2357100" cy="312300"/>
            </a:xfrm>
            <a:prstGeom prst="rect">
              <a:avLst/>
            </a:prstGeom>
            <a:noFill/>
            <a:ln>
              <a:noFill/>
            </a:ln>
          </p:spPr>
          <p:txBody>
            <a:bodyPr anchorCtr="0" anchor="t" bIns="68575" lIns="68575" spcFirstLastPara="1" rIns="68575" wrap="square" tIns="68575">
              <a:noAutofit/>
            </a:bodyPr>
            <a:lstStyle/>
            <a:p>
              <a:pPr indent="0" lvl="0" marL="0" marR="0" rtl="0" algn="ctr">
                <a:lnSpc>
                  <a:spcPct val="100000"/>
                </a:lnSpc>
                <a:spcBef>
                  <a:spcPts val="0"/>
                </a:spcBef>
                <a:spcAft>
                  <a:spcPts val="0"/>
                </a:spcAft>
                <a:buClr>
                  <a:srgbClr val="000000"/>
                </a:buClr>
                <a:buSzPts val="900"/>
                <a:buFont typeface="Arial"/>
                <a:buNone/>
              </a:pPr>
              <a:r>
                <a:rPr b="0" i="1" lang="pt-BR" sz="900" u="none" cap="none" strike="noStrike">
                  <a:solidFill>
                    <a:srgbClr val="FBFAE6"/>
                  </a:solidFill>
                  <a:latin typeface="Barlow"/>
                  <a:ea typeface="Barlow"/>
                  <a:cs typeface="Barlow"/>
                  <a:sym typeface="Barlow"/>
                </a:rPr>
                <a:t>@CESAR 2023 | Todos os Direitos Reservados </a:t>
              </a:r>
              <a:endParaRPr b="0" i="1" sz="900" u="none" cap="none" strike="noStrike">
                <a:solidFill>
                  <a:srgbClr val="FBFAE6"/>
                </a:solidFill>
                <a:latin typeface="Barlow"/>
                <a:ea typeface="Barlow"/>
                <a:cs typeface="Barlow"/>
                <a:sym typeface="Barlow"/>
              </a:endParaRPr>
            </a:p>
          </p:txBody>
        </p:sp>
        <p:grpSp>
          <p:nvGrpSpPr>
            <p:cNvPr id="178" name="Google Shape;178;p15"/>
            <p:cNvGrpSpPr/>
            <p:nvPr/>
          </p:nvGrpSpPr>
          <p:grpSpPr>
            <a:xfrm>
              <a:off x="11520441" y="155422"/>
              <a:ext cx="486814" cy="282770"/>
              <a:chOff x="2339925" y="1981650"/>
              <a:chExt cx="2916800" cy="1747650"/>
            </a:xfrm>
          </p:grpSpPr>
          <p:sp>
            <p:nvSpPr>
              <p:cNvPr id="179" name="Google Shape;179;p15"/>
              <p:cNvSpPr/>
              <p:nvPr/>
            </p:nvSpPr>
            <p:spPr>
              <a:xfrm>
                <a:off x="2340950" y="3438000"/>
                <a:ext cx="2915775" cy="291300"/>
              </a:xfrm>
              <a:custGeom>
                <a:rect b="b" l="l" r="r" t="t"/>
                <a:pathLst>
                  <a:path extrusionOk="0" h="11652" w="116631">
                    <a:moveTo>
                      <a:pt x="114844" y="3370"/>
                    </a:moveTo>
                    <a:cubicBezTo>
                      <a:pt x="114804" y="4019"/>
                      <a:pt x="114540" y="4446"/>
                      <a:pt x="114053" y="4628"/>
                    </a:cubicBezTo>
                    <a:cubicBezTo>
                      <a:pt x="113566" y="4852"/>
                      <a:pt x="113139" y="4953"/>
                      <a:pt x="112794" y="4933"/>
                    </a:cubicBezTo>
                    <a:lnTo>
                      <a:pt x="111252" y="4933"/>
                    </a:lnTo>
                    <a:cubicBezTo>
                      <a:pt x="110907" y="4933"/>
                      <a:pt x="110724" y="4770"/>
                      <a:pt x="110724" y="4425"/>
                    </a:cubicBezTo>
                    <a:lnTo>
                      <a:pt x="110724" y="3837"/>
                    </a:lnTo>
                    <a:cubicBezTo>
                      <a:pt x="110724" y="3268"/>
                      <a:pt x="110907" y="2761"/>
                      <a:pt x="111272" y="2335"/>
                    </a:cubicBezTo>
                    <a:cubicBezTo>
                      <a:pt x="111617" y="1908"/>
                      <a:pt x="112124" y="1685"/>
                      <a:pt x="112794" y="1665"/>
                    </a:cubicBezTo>
                    <a:cubicBezTo>
                      <a:pt x="113363" y="1665"/>
                      <a:pt x="113850" y="1807"/>
                      <a:pt x="114235" y="2071"/>
                    </a:cubicBezTo>
                    <a:cubicBezTo>
                      <a:pt x="114621" y="2355"/>
                      <a:pt x="114824" y="2781"/>
                      <a:pt x="114844" y="3370"/>
                    </a:cubicBezTo>
                    <a:close/>
                    <a:moveTo>
                      <a:pt x="116631" y="8647"/>
                    </a:moveTo>
                    <a:cubicBezTo>
                      <a:pt x="116631" y="7937"/>
                      <a:pt x="116529" y="7348"/>
                      <a:pt x="116306" y="6922"/>
                    </a:cubicBezTo>
                    <a:cubicBezTo>
                      <a:pt x="116083" y="6516"/>
                      <a:pt x="115839" y="6211"/>
                      <a:pt x="115534" y="6009"/>
                    </a:cubicBezTo>
                    <a:cubicBezTo>
                      <a:pt x="115352" y="5826"/>
                      <a:pt x="115352" y="5663"/>
                      <a:pt x="115534" y="5501"/>
                    </a:cubicBezTo>
                    <a:cubicBezTo>
                      <a:pt x="115737" y="5400"/>
                      <a:pt x="115961" y="5176"/>
                      <a:pt x="116204" y="4831"/>
                    </a:cubicBezTo>
                    <a:cubicBezTo>
                      <a:pt x="116468" y="4507"/>
                      <a:pt x="116610" y="4019"/>
                      <a:pt x="116631" y="3370"/>
                    </a:cubicBezTo>
                    <a:cubicBezTo>
                      <a:pt x="116610" y="2294"/>
                      <a:pt x="116245" y="1462"/>
                      <a:pt x="115555" y="894"/>
                    </a:cubicBezTo>
                    <a:cubicBezTo>
                      <a:pt x="114824" y="305"/>
                      <a:pt x="113890" y="0"/>
                      <a:pt x="112794" y="0"/>
                    </a:cubicBezTo>
                    <a:cubicBezTo>
                      <a:pt x="111637" y="21"/>
                      <a:pt x="110724" y="406"/>
                      <a:pt x="110014" y="1157"/>
                    </a:cubicBezTo>
                    <a:cubicBezTo>
                      <a:pt x="109303" y="1888"/>
                      <a:pt x="108958" y="2802"/>
                      <a:pt x="108958" y="3857"/>
                    </a:cubicBezTo>
                    <a:lnTo>
                      <a:pt x="108958" y="10677"/>
                    </a:lnTo>
                    <a:cubicBezTo>
                      <a:pt x="108958" y="11022"/>
                      <a:pt x="109120" y="11184"/>
                      <a:pt x="109465" y="11184"/>
                    </a:cubicBezTo>
                    <a:lnTo>
                      <a:pt x="110216" y="11184"/>
                    </a:lnTo>
                    <a:cubicBezTo>
                      <a:pt x="110562" y="11184"/>
                      <a:pt x="110724" y="11022"/>
                      <a:pt x="110724" y="10677"/>
                    </a:cubicBezTo>
                    <a:lnTo>
                      <a:pt x="110724" y="7023"/>
                    </a:lnTo>
                    <a:cubicBezTo>
                      <a:pt x="110724" y="6658"/>
                      <a:pt x="110907" y="6496"/>
                      <a:pt x="111252" y="6496"/>
                    </a:cubicBezTo>
                    <a:lnTo>
                      <a:pt x="112794" y="6496"/>
                    </a:lnTo>
                    <a:cubicBezTo>
                      <a:pt x="113444" y="6496"/>
                      <a:pt x="113951" y="6719"/>
                      <a:pt x="114296" y="7145"/>
                    </a:cubicBezTo>
                    <a:cubicBezTo>
                      <a:pt x="114662" y="7571"/>
                      <a:pt x="114844" y="8079"/>
                      <a:pt x="114844" y="8647"/>
                    </a:cubicBezTo>
                    <a:lnTo>
                      <a:pt x="114844" y="10677"/>
                    </a:lnTo>
                    <a:cubicBezTo>
                      <a:pt x="114844" y="11022"/>
                      <a:pt x="115007" y="11184"/>
                      <a:pt x="115352" y="11184"/>
                    </a:cubicBezTo>
                    <a:lnTo>
                      <a:pt x="116123" y="11184"/>
                    </a:lnTo>
                    <a:cubicBezTo>
                      <a:pt x="116448" y="11184"/>
                      <a:pt x="116631" y="11022"/>
                      <a:pt x="116631" y="10677"/>
                    </a:cubicBezTo>
                    <a:close/>
                    <a:moveTo>
                      <a:pt x="87483" y="4425"/>
                    </a:moveTo>
                    <a:cubicBezTo>
                      <a:pt x="87483" y="4770"/>
                      <a:pt x="87321" y="4933"/>
                      <a:pt x="86976" y="4933"/>
                    </a:cubicBezTo>
                    <a:lnTo>
                      <a:pt x="83890" y="4933"/>
                    </a:lnTo>
                    <a:cubicBezTo>
                      <a:pt x="83545" y="4933"/>
                      <a:pt x="83383" y="4770"/>
                      <a:pt x="83383" y="4425"/>
                    </a:cubicBezTo>
                    <a:lnTo>
                      <a:pt x="83383" y="3837"/>
                    </a:lnTo>
                    <a:cubicBezTo>
                      <a:pt x="83383" y="3268"/>
                      <a:pt x="83545" y="2761"/>
                      <a:pt x="83911" y="2335"/>
                    </a:cubicBezTo>
                    <a:cubicBezTo>
                      <a:pt x="84276" y="1908"/>
                      <a:pt x="84784" y="1685"/>
                      <a:pt x="85433" y="1665"/>
                    </a:cubicBezTo>
                    <a:cubicBezTo>
                      <a:pt x="86083" y="1685"/>
                      <a:pt x="86590" y="1908"/>
                      <a:pt x="86955" y="2335"/>
                    </a:cubicBezTo>
                    <a:cubicBezTo>
                      <a:pt x="87300" y="2761"/>
                      <a:pt x="87483" y="3268"/>
                      <a:pt x="87483" y="3837"/>
                    </a:cubicBezTo>
                    <a:close/>
                    <a:moveTo>
                      <a:pt x="89269" y="3857"/>
                    </a:moveTo>
                    <a:cubicBezTo>
                      <a:pt x="89249" y="2802"/>
                      <a:pt x="88904" y="1888"/>
                      <a:pt x="88214" y="1157"/>
                    </a:cubicBezTo>
                    <a:cubicBezTo>
                      <a:pt x="87544" y="406"/>
                      <a:pt x="86610" y="21"/>
                      <a:pt x="85433" y="0"/>
                    </a:cubicBezTo>
                    <a:cubicBezTo>
                      <a:pt x="84296" y="21"/>
                      <a:pt x="83363" y="406"/>
                      <a:pt x="82652" y="1157"/>
                    </a:cubicBezTo>
                    <a:cubicBezTo>
                      <a:pt x="81942" y="1888"/>
                      <a:pt x="81597" y="2802"/>
                      <a:pt x="81597" y="3857"/>
                    </a:cubicBezTo>
                    <a:lnTo>
                      <a:pt x="81597" y="10677"/>
                    </a:lnTo>
                    <a:cubicBezTo>
                      <a:pt x="81597" y="11022"/>
                      <a:pt x="81759" y="11184"/>
                      <a:pt x="82104" y="11184"/>
                    </a:cubicBezTo>
                    <a:lnTo>
                      <a:pt x="82876" y="11184"/>
                    </a:lnTo>
                    <a:cubicBezTo>
                      <a:pt x="83200" y="11184"/>
                      <a:pt x="83383" y="11022"/>
                      <a:pt x="83383" y="10677"/>
                    </a:cubicBezTo>
                    <a:lnTo>
                      <a:pt x="83383" y="7023"/>
                    </a:lnTo>
                    <a:cubicBezTo>
                      <a:pt x="83383" y="6658"/>
                      <a:pt x="83545" y="6496"/>
                      <a:pt x="83890" y="6496"/>
                    </a:cubicBezTo>
                    <a:lnTo>
                      <a:pt x="86976" y="6496"/>
                    </a:lnTo>
                    <a:cubicBezTo>
                      <a:pt x="87321" y="6496"/>
                      <a:pt x="87483" y="6658"/>
                      <a:pt x="87483" y="7023"/>
                    </a:cubicBezTo>
                    <a:lnTo>
                      <a:pt x="87483" y="10677"/>
                    </a:lnTo>
                    <a:cubicBezTo>
                      <a:pt x="87483" y="11022"/>
                      <a:pt x="87646" y="11184"/>
                      <a:pt x="87991" y="11184"/>
                    </a:cubicBezTo>
                    <a:lnTo>
                      <a:pt x="88762" y="11184"/>
                    </a:lnTo>
                    <a:cubicBezTo>
                      <a:pt x="89107" y="11184"/>
                      <a:pt x="89269" y="11022"/>
                      <a:pt x="89269" y="10677"/>
                    </a:cubicBezTo>
                    <a:close/>
                    <a:moveTo>
                      <a:pt x="61908" y="7876"/>
                    </a:moveTo>
                    <a:cubicBezTo>
                      <a:pt x="61888" y="6760"/>
                      <a:pt x="61522" y="5948"/>
                      <a:pt x="60771" y="5420"/>
                    </a:cubicBezTo>
                    <a:cubicBezTo>
                      <a:pt x="60041" y="4912"/>
                      <a:pt x="59127" y="4628"/>
                      <a:pt x="58072" y="4588"/>
                    </a:cubicBezTo>
                    <a:cubicBezTo>
                      <a:pt x="58031" y="4608"/>
                      <a:pt x="57707" y="4527"/>
                      <a:pt x="57138" y="4364"/>
                    </a:cubicBezTo>
                    <a:cubicBezTo>
                      <a:pt x="56895" y="4263"/>
                      <a:pt x="56671" y="4101"/>
                      <a:pt x="56509" y="3898"/>
                    </a:cubicBezTo>
                    <a:cubicBezTo>
                      <a:pt x="56306" y="3715"/>
                      <a:pt x="56205" y="3451"/>
                      <a:pt x="56205" y="3126"/>
                    </a:cubicBezTo>
                    <a:cubicBezTo>
                      <a:pt x="56205" y="2822"/>
                      <a:pt x="56347" y="2497"/>
                      <a:pt x="56610" y="2172"/>
                    </a:cubicBezTo>
                    <a:cubicBezTo>
                      <a:pt x="56874" y="1848"/>
                      <a:pt x="57361" y="1665"/>
                      <a:pt x="58072" y="1645"/>
                    </a:cubicBezTo>
                    <a:cubicBezTo>
                      <a:pt x="58640" y="1645"/>
                      <a:pt x="59168" y="1868"/>
                      <a:pt x="59635" y="2314"/>
                    </a:cubicBezTo>
                    <a:cubicBezTo>
                      <a:pt x="59858" y="2517"/>
                      <a:pt x="60102" y="2538"/>
                      <a:pt x="60366" y="2375"/>
                    </a:cubicBezTo>
                    <a:lnTo>
                      <a:pt x="60914" y="1969"/>
                    </a:lnTo>
                    <a:cubicBezTo>
                      <a:pt x="61177" y="1766"/>
                      <a:pt x="61218" y="1543"/>
                      <a:pt x="60974" y="1279"/>
                    </a:cubicBezTo>
                    <a:cubicBezTo>
                      <a:pt x="60670" y="914"/>
                      <a:pt x="60284" y="609"/>
                      <a:pt x="59817" y="366"/>
                    </a:cubicBezTo>
                    <a:cubicBezTo>
                      <a:pt x="59330" y="143"/>
                      <a:pt x="58762" y="21"/>
                      <a:pt x="58072" y="0"/>
                    </a:cubicBezTo>
                    <a:cubicBezTo>
                      <a:pt x="56895" y="21"/>
                      <a:pt x="56002" y="345"/>
                      <a:pt x="55393" y="995"/>
                    </a:cubicBezTo>
                    <a:cubicBezTo>
                      <a:pt x="54804" y="1645"/>
                      <a:pt x="54500" y="2355"/>
                      <a:pt x="54500" y="3147"/>
                    </a:cubicBezTo>
                    <a:cubicBezTo>
                      <a:pt x="54520" y="5014"/>
                      <a:pt x="55717" y="6049"/>
                      <a:pt x="58072" y="6272"/>
                    </a:cubicBezTo>
                    <a:cubicBezTo>
                      <a:pt x="58133" y="6252"/>
                      <a:pt x="58458" y="6313"/>
                      <a:pt x="59107" y="6455"/>
                    </a:cubicBezTo>
                    <a:cubicBezTo>
                      <a:pt x="59371" y="6536"/>
                      <a:pt x="59615" y="6699"/>
                      <a:pt x="59838" y="6922"/>
                    </a:cubicBezTo>
                    <a:cubicBezTo>
                      <a:pt x="60020" y="7165"/>
                      <a:pt x="60122" y="7490"/>
                      <a:pt x="60122" y="7876"/>
                    </a:cubicBezTo>
                    <a:cubicBezTo>
                      <a:pt x="60122" y="8343"/>
                      <a:pt x="59960" y="8769"/>
                      <a:pt x="59655" y="9134"/>
                    </a:cubicBezTo>
                    <a:cubicBezTo>
                      <a:pt x="59351" y="9540"/>
                      <a:pt x="58823" y="9743"/>
                      <a:pt x="58072" y="9743"/>
                    </a:cubicBezTo>
                    <a:cubicBezTo>
                      <a:pt x="57544" y="9743"/>
                      <a:pt x="57077" y="9601"/>
                      <a:pt x="56671" y="9276"/>
                    </a:cubicBezTo>
                    <a:cubicBezTo>
                      <a:pt x="56286" y="8972"/>
                      <a:pt x="55961" y="8647"/>
                      <a:pt x="55697" y="8302"/>
                    </a:cubicBezTo>
                    <a:cubicBezTo>
                      <a:pt x="55535" y="8059"/>
                      <a:pt x="55311" y="8018"/>
                      <a:pt x="55027" y="8160"/>
                    </a:cubicBezTo>
                    <a:lnTo>
                      <a:pt x="54500" y="8546"/>
                    </a:lnTo>
                    <a:cubicBezTo>
                      <a:pt x="54215" y="8769"/>
                      <a:pt x="54175" y="9013"/>
                      <a:pt x="54337" y="9276"/>
                    </a:cubicBezTo>
                    <a:cubicBezTo>
                      <a:pt x="54621" y="9764"/>
                      <a:pt x="55068" y="10230"/>
                      <a:pt x="55677" y="10677"/>
                    </a:cubicBezTo>
                    <a:cubicBezTo>
                      <a:pt x="56286" y="11144"/>
                      <a:pt x="57077" y="11387"/>
                      <a:pt x="58072" y="11408"/>
                    </a:cubicBezTo>
                    <a:cubicBezTo>
                      <a:pt x="59290" y="11408"/>
                      <a:pt x="60244" y="11063"/>
                      <a:pt x="60914" y="10373"/>
                    </a:cubicBezTo>
                    <a:cubicBezTo>
                      <a:pt x="61583" y="9723"/>
                      <a:pt x="61908" y="8870"/>
                      <a:pt x="61908" y="7876"/>
                    </a:cubicBezTo>
                    <a:moveTo>
                      <a:pt x="33004" y="4649"/>
                    </a:moveTo>
                    <a:cubicBezTo>
                      <a:pt x="33004" y="4994"/>
                      <a:pt x="32842" y="5176"/>
                      <a:pt x="32497" y="5176"/>
                    </a:cubicBezTo>
                    <a:lnTo>
                      <a:pt x="29412" y="5176"/>
                    </a:lnTo>
                    <a:cubicBezTo>
                      <a:pt x="29067" y="5176"/>
                      <a:pt x="28904" y="4994"/>
                      <a:pt x="28904" y="4649"/>
                    </a:cubicBezTo>
                    <a:lnTo>
                      <a:pt x="28904" y="4080"/>
                    </a:lnTo>
                    <a:cubicBezTo>
                      <a:pt x="28904" y="3512"/>
                      <a:pt x="29087" y="3004"/>
                      <a:pt x="29432" y="2578"/>
                    </a:cubicBezTo>
                    <a:cubicBezTo>
                      <a:pt x="29797" y="2152"/>
                      <a:pt x="30305" y="1929"/>
                      <a:pt x="30954" y="1908"/>
                    </a:cubicBezTo>
                    <a:cubicBezTo>
                      <a:pt x="31604" y="1929"/>
                      <a:pt x="32111" y="2152"/>
                      <a:pt x="32477" y="2578"/>
                    </a:cubicBezTo>
                    <a:cubicBezTo>
                      <a:pt x="32822" y="3004"/>
                      <a:pt x="33004" y="3512"/>
                      <a:pt x="33004" y="4080"/>
                    </a:cubicBezTo>
                    <a:close/>
                    <a:moveTo>
                      <a:pt x="34791" y="4080"/>
                    </a:moveTo>
                    <a:cubicBezTo>
                      <a:pt x="34770" y="3025"/>
                      <a:pt x="34425" y="2132"/>
                      <a:pt x="33755" y="1381"/>
                    </a:cubicBezTo>
                    <a:cubicBezTo>
                      <a:pt x="33065" y="650"/>
                      <a:pt x="32132" y="264"/>
                      <a:pt x="30954" y="244"/>
                    </a:cubicBezTo>
                    <a:cubicBezTo>
                      <a:pt x="29818" y="264"/>
                      <a:pt x="28884" y="650"/>
                      <a:pt x="28194" y="1381"/>
                    </a:cubicBezTo>
                    <a:cubicBezTo>
                      <a:pt x="27483" y="2132"/>
                      <a:pt x="27118" y="3025"/>
                      <a:pt x="27118" y="4080"/>
                    </a:cubicBezTo>
                    <a:lnTo>
                      <a:pt x="27118" y="7835"/>
                    </a:lnTo>
                    <a:cubicBezTo>
                      <a:pt x="27118" y="8870"/>
                      <a:pt x="27483" y="9764"/>
                      <a:pt x="28194" y="10494"/>
                    </a:cubicBezTo>
                    <a:cubicBezTo>
                      <a:pt x="28884" y="11245"/>
                      <a:pt x="29818" y="11631"/>
                      <a:pt x="30954" y="11651"/>
                    </a:cubicBezTo>
                    <a:cubicBezTo>
                      <a:pt x="31929" y="11631"/>
                      <a:pt x="32720" y="11408"/>
                      <a:pt x="33329" y="10981"/>
                    </a:cubicBezTo>
                    <a:cubicBezTo>
                      <a:pt x="33634" y="10758"/>
                      <a:pt x="33897" y="10535"/>
                      <a:pt x="34100" y="10291"/>
                    </a:cubicBezTo>
                    <a:cubicBezTo>
                      <a:pt x="34303" y="10068"/>
                      <a:pt x="34466" y="9824"/>
                      <a:pt x="34608" y="9601"/>
                    </a:cubicBezTo>
                    <a:cubicBezTo>
                      <a:pt x="34689" y="9500"/>
                      <a:pt x="34730" y="9378"/>
                      <a:pt x="34730" y="9236"/>
                    </a:cubicBezTo>
                    <a:cubicBezTo>
                      <a:pt x="34709" y="9114"/>
                      <a:pt x="34628" y="8992"/>
                      <a:pt x="34486" y="8870"/>
                    </a:cubicBezTo>
                    <a:lnTo>
                      <a:pt x="33979" y="8505"/>
                    </a:lnTo>
                    <a:cubicBezTo>
                      <a:pt x="33857" y="8404"/>
                      <a:pt x="33755" y="8363"/>
                      <a:pt x="33634" y="8383"/>
                    </a:cubicBezTo>
                    <a:cubicBezTo>
                      <a:pt x="33491" y="8404"/>
                      <a:pt x="33370" y="8465"/>
                      <a:pt x="33288" y="8586"/>
                    </a:cubicBezTo>
                    <a:cubicBezTo>
                      <a:pt x="33086" y="8870"/>
                      <a:pt x="32801" y="9175"/>
                      <a:pt x="32436" y="9500"/>
                    </a:cubicBezTo>
                    <a:cubicBezTo>
                      <a:pt x="32050" y="9804"/>
                      <a:pt x="31563" y="9967"/>
                      <a:pt x="30954" y="9987"/>
                    </a:cubicBezTo>
                    <a:cubicBezTo>
                      <a:pt x="30284" y="9967"/>
                      <a:pt x="29797" y="9743"/>
                      <a:pt x="29432" y="9297"/>
                    </a:cubicBezTo>
                    <a:cubicBezTo>
                      <a:pt x="29067" y="8870"/>
                      <a:pt x="28904" y="8383"/>
                      <a:pt x="28904" y="7815"/>
                    </a:cubicBezTo>
                    <a:lnTo>
                      <a:pt x="28904" y="7247"/>
                    </a:lnTo>
                    <a:cubicBezTo>
                      <a:pt x="28904" y="6902"/>
                      <a:pt x="29067" y="6719"/>
                      <a:pt x="29412" y="6719"/>
                    </a:cubicBezTo>
                    <a:lnTo>
                      <a:pt x="33755" y="6719"/>
                    </a:lnTo>
                    <a:cubicBezTo>
                      <a:pt x="34425" y="6719"/>
                      <a:pt x="34770" y="6374"/>
                      <a:pt x="34791" y="5684"/>
                    </a:cubicBezTo>
                    <a:close/>
                    <a:moveTo>
                      <a:pt x="7267" y="9317"/>
                    </a:moveTo>
                    <a:cubicBezTo>
                      <a:pt x="7429" y="9053"/>
                      <a:pt x="7348" y="8810"/>
                      <a:pt x="7064" y="8627"/>
                    </a:cubicBezTo>
                    <a:lnTo>
                      <a:pt x="6516" y="8241"/>
                    </a:lnTo>
                    <a:cubicBezTo>
                      <a:pt x="6272" y="8059"/>
                      <a:pt x="6049" y="8119"/>
                      <a:pt x="5826" y="8424"/>
                    </a:cubicBezTo>
                    <a:cubicBezTo>
                      <a:pt x="5785" y="8505"/>
                      <a:pt x="5724" y="8627"/>
                      <a:pt x="5623" y="8749"/>
                    </a:cubicBezTo>
                    <a:cubicBezTo>
                      <a:pt x="5521" y="8911"/>
                      <a:pt x="5400" y="9053"/>
                      <a:pt x="5237" y="9216"/>
                    </a:cubicBezTo>
                    <a:cubicBezTo>
                      <a:pt x="4933" y="9561"/>
                      <a:pt x="4466" y="9743"/>
                      <a:pt x="3837" y="9743"/>
                    </a:cubicBezTo>
                    <a:cubicBezTo>
                      <a:pt x="3187" y="9743"/>
                      <a:pt x="2680" y="9500"/>
                      <a:pt x="2314" y="9073"/>
                    </a:cubicBezTo>
                    <a:cubicBezTo>
                      <a:pt x="1949" y="8627"/>
                      <a:pt x="1787" y="8140"/>
                      <a:pt x="1787" y="7592"/>
                    </a:cubicBezTo>
                    <a:lnTo>
                      <a:pt x="1787" y="3837"/>
                    </a:lnTo>
                    <a:cubicBezTo>
                      <a:pt x="1787" y="3248"/>
                      <a:pt x="1949" y="2761"/>
                      <a:pt x="2314" y="2335"/>
                    </a:cubicBezTo>
                    <a:cubicBezTo>
                      <a:pt x="2680" y="1908"/>
                      <a:pt x="3187" y="1685"/>
                      <a:pt x="3837" y="1665"/>
                    </a:cubicBezTo>
                    <a:cubicBezTo>
                      <a:pt x="4161" y="1665"/>
                      <a:pt x="4446" y="1705"/>
                      <a:pt x="4689" y="1807"/>
                    </a:cubicBezTo>
                    <a:cubicBezTo>
                      <a:pt x="4912" y="1929"/>
                      <a:pt x="5115" y="2071"/>
                      <a:pt x="5257" y="2213"/>
                    </a:cubicBezTo>
                    <a:cubicBezTo>
                      <a:pt x="5420" y="2355"/>
                      <a:pt x="5542" y="2497"/>
                      <a:pt x="5643" y="2659"/>
                    </a:cubicBezTo>
                    <a:cubicBezTo>
                      <a:pt x="5745" y="2802"/>
                      <a:pt x="5805" y="2923"/>
                      <a:pt x="5826" y="3045"/>
                    </a:cubicBezTo>
                    <a:cubicBezTo>
                      <a:pt x="6029" y="3309"/>
                      <a:pt x="6252" y="3350"/>
                      <a:pt x="6516" y="3167"/>
                    </a:cubicBezTo>
                    <a:lnTo>
                      <a:pt x="7084" y="2761"/>
                    </a:lnTo>
                    <a:cubicBezTo>
                      <a:pt x="7226" y="2659"/>
                      <a:pt x="7308" y="2517"/>
                      <a:pt x="7328" y="2375"/>
                    </a:cubicBezTo>
                    <a:cubicBezTo>
                      <a:pt x="7328" y="2253"/>
                      <a:pt x="7287" y="2152"/>
                      <a:pt x="7226" y="2050"/>
                    </a:cubicBezTo>
                    <a:cubicBezTo>
                      <a:pt x="7145" y="1787"/>
                      <a:pt x="6841" y="1381"/>
                      <a:pt x="6333" y="853"/>
                    </a:cubicBezTo>
                    <a:cubicBezTo>
                      <a:pt x="6090" y="609"/>
                      <a:pt x="5765" y="406"/>
                      <a:pt x="5339" y="244"/>
                    </a:cubicBezTo>
                    <a:cubicBezTo>
                      <a:pt x="4912" y="82"/>
                      <a:pt x="4425" y="0"/>
                      <a:pt x="3837" y="0"/>
                    </a:cubicBezTo>
                    <a:cubicBezTo>
                      <a:pt x="2680" y="21"/>
                      <a:pt x="1766" y="406"/>
                      <a:pt x="1056" y="1157"/>
                    </a:cubicBezTo>
                    <a:cubicBezTo>
                      <a:pt x="345" y="1888"/>
                      <a:pt x="0" y="2781"/>
                      <a:pt x="0" y="3837"/>
                    </a:cubicBezTo>
                    <a:lnTo>
                      <a:pt x="0" y="7592"/>
                    </a:lnTo>
                    <a:cubicBezTo>
                      <a:pt x="0" y="8627"/>
                      <a:pt x="345" y="9520"/>
                      <a:pt x="1056" y="10251"/>
                    </a:cubicBezTo>
                    <a:cubicBezTo>
                      <a:pt x="1766" y="11022"/>
                      <a:pt x="2680" y="11408"/>
                      <a:pt x="3837" y="11408"/>
                    </a:cubicBezTo>
                    <a:cubicBezTo>
                      <a:pt x="4405" y="11408"/>
                      <a:pt x="4892" y="11306"/>
                      <a:pt x="5318" y="11144"/>
                    </a:cubicBezTo>
                    <a:cubicBezTo>
                      <a:pt x="5745" y="10981"/>
                      <a:pt x="6069" y="10778"/>
                      <a:pt x="6333" y="10555"/>
                    </a:cubicBezTo>
                    <a:cubicBezTo>
                      <a:pt x="6617" y="10312"/>
                      <a:pt x="6841" y="10088"/>
                      <a:pt x="6983" y="9845"/>
                    </a:cubicBezTo>
                    <a:cubicBezTo>
                      <a:pt x="7125" y="9621"/>
                      <a:pt x="7226" y="9459"/>
                      <a:pt x="7267" y="9317"/>
                    </a:cubicBezTo>
                  </a:path>
                </a:pathLst>
              </a:custGeom>
              <a:solidFill>
                <a:srgbClr val="FBFAE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0" name="Google Shape;180;p15"/>
              <p:cNvSpPr/>
              <p:nvPr/>
            </p:nvSpPr>
            <p:spPr>
              <a:xfrm>
                <a:off x="2339925" y="1981650"/>
                <a:ext cx="2915275" cy="1166125"/>
              </a:xfrm>
              <a:custGeom>
                <a:rect b="b" l="l" r="r" t="t"/>
                <a:pathLst>
                  <a:path extrusionOk="0" h="46645" w="116611">
                    <a:moveTo>
                      <a:pt x="46178" y="0"/>
                    </a:moveTo>
                    <a:cubicBezTo>
                      <a:pt x="19852" y="2274"/>
                      <a:pt x="1" y="11753"/>
                      <a:pt x="1" y="23058"/>
                    </a:cubicBezTo>
                    <a:cubicBezTo>
                      <a:pt x="1" y="36049"/>
                      <a:pt x="26185" y="46644"/>
                      <a:pt x="58296" y="46644"/>
                    </a:cubicBezTo>
                    <a:cubicBezTo>
                      <a:pt x="90427" y="46644"/>
                      <a:pt x="116611" y="36049"/>
                      <a:pt x="116611" y="23058"/>
                    </a:cubicBezTo>
                    <a:cubicBezTo>
                      <a:pt x="116611" y="11753"/>
                      <a:pt x="96760" y="2274"/>
                      <a:pt x="70434" y="0"/>
                    </a:cubicBezTo>
                    <a:lnTo>
                      <a:pt x="70434" y="1096"/>
                    </a:lnTo>
                    <a:cubicBezTo>
                      <a:pt x="84074" y="2720"/>
                      <a:pt x="93837" y="8870"/>
                      <a:pt x="93837" y="13904"/>
                    </a:cubicBezTo>
                    <a:cubicBezTo>
                      <a:pt x="93837" y="20318"/>
                      <a:pt x="77883" y="25555"/>
                      <a:pt x="58296" y="25555"/>
                    </a:cubicBezTo>
                    <a:cubicBezTo>
                      <a:pt x="38729" y="25555"/>
                      <a:pt x="22775" y="20318"/>
                      <a:pt x="22775" y="13904"/>
                    </a:cubicBezTo>
                    <a:cubicBezTo>
                      <a:pt x="22775" y="8870"/>
                      <a:pt x="32538" y="3004"/>
                      <a:pt x="46178" y="1381"/>
                    </a:cubicBezTo>
                    <a:close/>
                  </a:path>
                </a:pathLst>
              </a:custGeom>
              <a:solidFill>
                <a:srgbClr val="FBFAE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1" name="Google Shape;181;p15"/>
              <p:cNvSpPr/>
              <p:nvPr/>
            </p:nvSpPr>
            <p:spPr>
              <a:xfrm>
                <a:off x="3191425" y="2051675"/>
                <a:ext cx="1208225" cy="429825"/>
              </a:xfrm>
              <a:custGeom>
                <a:rect b="b" l="l" r="r" t="t"/>
                <a:pathLst>
                  <a:path extrusionOk="0" h="17193" w="48329">
                    <a:moveTo>
                      <a:pt x="19141" y="0"/>
                    </a:moveTo>
                    <a:cubicBezTo>
                      <a:pt x="8221" y="833"/>
                      <a:pt x="0" y="4324"/>
                      <a:pt x="0" y="8485"/>
                    </a:cubicBezTo>
                    <a:cubicBezTo>
                      <a:pt x="0" y="13275"/>
                      <a:pt x="10859" y="17192"/>
                      <a:pt x="24154" y="17192"/>
                    </a:cubicBezTo>
                    <a:cubicBezTo>
                      <a:pt x="37470" y="17192"/>
                      <a:pt x="48329" y="13275"/>
                      <a:pt x="48329" y="8485"/>
                    </a:cubicBezTo>
                    <a:cubicBezTo>
                      <a:pt x="48329" y="4324"/>
                      <a:pt x="40108" y="833"/>
                      <a:pt x="29188" y="0"/>
                    </a:cubicBezTo>
                    <a:lnTo>
                      <a:pt x="29188" y="1076"/>
                    </a:lnTo>
                    <a:cubicBezTo>
                      <a:pt x="34831" y="1685"/>
                      <a:pt x="38890" y="3268"/>
                      <a:pt x="38890" y="5115"/>
                    </a:cubicBezTo>
                    <a:cubicBezTo>
                      <a:pt x="38890" y="7490"/>
                      <a:pt x="32273" y="9419"/>
                      <a:pt x="24154" y="9419"/>
                    </a:cubicBezTo>
                    <a:cubicBezTo>
                      <a:pt x="16056" y="9419"/>
                      <a:pt x="9439" y="7490"/>
                      <a:pt x="9439" y="5115"/>
                    </a:cubicBezTo>
                    <a:cubicBezTo>
                      <a:pt x="9439" y="3268"/>
                      <a:pt x="13478" y="1685"/>
                      <a:pt x="19141" y="1076"/>
                    </a:cubicBezTo>
                    <a:close/>
                  </a:path>
                </a:pathLst>
              </a:custGeom>
              <a:solidFill>
                <a:srgbClr val="FBFAE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2" name="Google Shape;182;p15"/>
              <p:cNvSpPr/>
              <p:nvPr/>
            </p:nvSpPr>
            <p:spPr>
              <a:xfrm>
                <a:off x="2762125" y="3697300"/>
                <a:ext cx="28450" cy="25900"/>
              </a:xfrm>
              <a:custGeom>
                <a:rect b="b" l="l" r="r" t="t"/>
                <a:pathLst>
                  <a:path extrusionOk="0" h="1036" w="1138">
                    <a:moveTo>
                      <a:pt x="1137" y="366"/>
                    </a:moveTo>
                    <a:cubicBezTo>
                      <a:pt x="1137" y="143"/>
                      <a:pt x="1015" y="21"/>
                      <a:pt x="812" y="1"/>
                    </a:cubicBezTo>
                    <a:lnTo>
                      <a:pt x="325" y="1"/>
                    </a:lnTo>
                    <a:cubicBezTo>
                      <a:pt x="102" y="21"/>
                      <a:pt x="0" y="143"/>
                      <a:pt x="0" y="366"/>
                    </a:cubicBezTo>
                    <a:lnTo>
                      <a:pt x="0" y="691"/>
                    </a:lnTo>
                    <a:cubicBezTo>
                      <a:pt x="0" y="914"/>
                      <a:pt x="102" y="1036"/>
                      <a:pt x="325" y="1036"/>
                    </a:cubicBezTo>
                    <a:lnTo>
                      <a:pt x="812" y="1036"/>
                    </a:lnTo>
                    <a:cubicBezTo>
                      <a:pt x="1015" y="1036"/>
                      <a:pt x="1137" y="914"/>
                      <a:pt x="1137" y="691"/>
                    </a:cubicBezTo>
                    <a:close/>
                  </a:path>
                </a:pathLst>
              </a:custGeom>
              <a:solidFill>
                <a:srgbClr val="FBFAE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3" name="Google Shape;183;p15"/>
              <p:cNvSpPr/>
              <p:nvPr/>
            </p:nvSpPr>
            <p:spPr>
              <a:xfrm>
                <a:off x="3444625" y="3697300"/>
                <a:ext cx="28450" cy="25400"/>
              </a:xfrm>
              <a:custGeom>
                <a:rect b="b" l="l" r="r" t="t"/>
                <a:pathLst>
                  <a:path extrusionOk="0" h="1016" w="1138">
                    <a:moveTo>
                      <a:pt x="1137" y="346"/>
                    </a:moveTo>
                    <a:cubicBezTo>
                      <a:pt x="1137" y="122"/>
                      <a:pt x="1016" y="1"/>
                      <a:pt x="813" y="1"/>
                    </a:cubicBezTo>
                    <a:lnTo>
                      <a:pt x="325" y="1"/>
                    </a:lnTo>
                    <a:cubicBezTo>
                      <a:pt x="102" y="1"/>
                      <a:pt x="1" y="122"/>
                      <a:pt x="1" y="346"/>
                    </a:cubicBezTo>
                    <a:lnTo>
                      <a:pt x="1" y="670"/>
                    </a:lnTo>
                    <a:cubicBezTo>
                      <a:pt x="1" y="894"/>
                      <a:pt x="102" y="1015"/>
                      <a:pt x="325" y="1015"/>
                    </a:cubicBezTo>
                    <a:lnTo>
                      <a:pt x="813" y="1015"/>
                    </a:lnTo>
                    <a:cubicBezTo>
                      <a:pt x="1016" y="1015"/>
                      <a:pt x="1137" y="894"/>
                      <a:pt x="1137" y="670"/>
                    </a:cubicBezTo>
                    <a:close/>
                  </a:path>
                </a:pathLst>
              </a:custGeom>
              <a:solidFill>
                <a:srgbClr val="FBFAE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4" name="Google Shape;184;p15"/>
              <p:cNvSpPr/>
              <p:nvPr/>
            </p:nvSpPr>
            <p:spPr>
              <a:xfrm>
                <a:off x="4122075" y="3697800"/>
                <a:ext cx="28425" cy="25900"/>
              </a:xfrm>
              <a:custGeom>
                <a:rect b="b" l="l" r="r" t="t"/>
                <a:pathLst>
                  <a:path extrusionOk="0" h="1036" w="1137">
                    <a:moveTo>
                      <a:pt x="1137" y="366"/>
                    </a:moveTo>
                    <a:cubicBezTo>
                      <a:pt x="1137" y="123"/>
                      <a:pt x="1015" y="21"/>
                      <a:pt x="812" y="1"/>
                    </a:cubicBezTo>
                    <a:lnTo>
                      <a:pt x="325" y="1"/>
                    </a:lnTo>
                    <a:cubicBezTo>
                      <a:pt x="102" y="21"/>
                      <a:pt x="0" y="123"/>
                      <a:pt x="0" y="366"/>
                    </a:cubicBezTo>
                    <a:lnTo>
                      <a:pt x="0" y="691"/>
                    </a:lnTo>
                    <a:cubicBezTo>
                      <a:pt x="0" y="914"/>
                      <a:pt x="102" y="1016"/>
                      <a:pt x="325" y="1036"/>
                    </a:cubicBezTo>
                    <a:lnTo>
                      <a:pt x="812" y="1036"/>
                    </a:lnTo>
                    <a:cubicBezTo>
                      <a:pt x="1015" y="1016"/>
                      <a:pt x="1137" y="914"/>
                      <a:pt x="1137" y="691"/>
                    </a:cubicBezTo>
                    <a:close/>
                  </a:path>
                </a:pathLst>
              </a:custGeom>
              <a:solidFill>
                <a:srgbClr val="FBFAE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185" name="Google Shape;185;p15"/>
              <p:cNvSpPr/>
              <p:nvPr/>
            </p:nvSpPr>
            <p:spPr>
              <a:xfrm>
                <a:off x="4800000" y="3697300"/>
                <a:ext cx="28450" cy="25900"/>
              </a:xfrm>
              <a:custGeom>
                <a:rect b="b" l="l" r="r" t="t"/>
                <a:pathLst>
                  <a:path extrusionOk="0" h="1036" w="1138">
                    <a:moveTo>
                      <a:pt x="1137" y="346"/>
                    </a:moveTo>
                    <a:cubicBezTo>
                      <a:pt x="1137" y="122"/>
                      <a:pt x="1016" y="21"/>
                      <a:pt x="813" y="1"/>
                    </a:cubicBezTo>
                    <a:lnTo>
                      <a:pt x="325" y="1"/>
                    </a:lnTo>
                    <a:cubicBezTo>
                      <a:pt x="102" y="21"/>
                      <a:pt x="1" y="122"/>
                      <a:pt x="1" y="346"/>
                    </a:cubicBezTo>
                    <a:lnTo>
                      <a:pt x="1" y="691"/>
                    </a:lnTo>
                    <a:cubicBezTo>
                      <a:pt x="1" y="914"/>
                      <a:pt x="102" y="1015"/>
                      <a:pt x="325" y="1036"/>
                    </a:cubicBezTo>
                    <a:lnTo>
                      <a:pt x="813" y="1036"/>
                    </a:lnTo>
                    <a:cubicBezTo>
                      <a:pt x="1016" y="1015"/>
                      <a:pt x="1137" y="914"/>
                      <a:pt x="1137" y="691"/>
                    </a:cubicBezTo>
                    <a:close/>
                  </a:path>
                </a:pathLst>
              </a:custGeom>
              <a:solidFill>
                <a:srgbClr val="FBFAE6"/>
              </a:solidFill>
              <a:ln>
                <a:noFill/>
              </a:ln>
            </p:spPr>
            <p:txBody>
              <a:bodyPr anchorCtr="0" anchor="ctr" bIns="91425" lIns="91425" spcFirstLastPara="1" rIns="91425" wrap="square" tIns="91425">
                <a:noAutofit/>
              </a:bodyPr>
              <a:lstStyle/>
              <a:p>
                <a:pPr indent="0" lvl="0" marL="0" marR="0" rtl="0" algn="l">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grpSp>
      </p:grpSp>
      <p:grpSp>
        <p:nvGrpSpPr>
          <p:cNvPr id="186" name="Google Shape;186;p15"/>
          <p:cNvGrpSpPr/>
          <p:nvPr/>
        </p:nvGrpSpPr>
        <p:grpSpPr>
          <a:xfrm>
            <a:off x="8735250" y="158012"/>
            <a:ext cx="3224150" cy="353150"/>
            <a:chOff x="8735250" y="158012"/>
            <a:chExt cx="3224150" cy="353150"/>
          </a:xfrm>
        </p:grpSpPr>
        <p:sp>
          <p:nvSpPr>
            <p:cNvPr id="187" name="Google Shape;187;p15"/>
            <p:cNvSpPr txBox="1"/>
            <p:nvPr/>
          </p:nvSpPr>
          <p:spPr>
            <a:xfrm>
              <a:off x="8735250" y="196825"/>
              <a:ext cx="2699400" cy="312300"/>
            </a:xfrm>
            <a:prstGeom prst="rect">
              <a:avLst/>
            </a:prstGeom>
            <a:noFill/>
            <a:ln>
              <a:noFill/>
            </a:ln>
          </p:spPr>
          <p:txBody>
            <a:bodyPr anchorCtr="0" anchor="t" bIns="68575" lIns="68575" spcFirstLastPara="1" rIns="68575" wrap="square" tIns="68575">
              <a:noAutofit/>
            </a:bodyPr>
            <a:lstStyle/>
            <a:p>
              <a:pPr indent="0" lvl="0" marL="0" marR="0" rtl="0" algn="ctr">
                <a:lnSpc>
                  <a:spcPct val="100000"/>
                </a:lnSpc>
                <a:spcBef>
                  <a:spcPts val="0"/>
                </a:spcBef>
                <a:spcAft>
                  <a:spcPts val="0"/>
                </a:spcAft>
                <a:buClr>
                  <a:srgbClr val="000000"/>
                </a:buClr>
                <a:buSzPts val="900"/>
                <a:buFont typeface="Arial"/>
                <a:buNone/>
              </a:pPr>
              <a:r>
                <a:rPr b="0" i="1" lang="pt-BR" sz="900" u="none" cap="none" strike="noStrike">
                  <a:solidFill>
                    <a:srgbClr val="FF6002"/>
                  </a:solidFill>
                  <a:latin typeface="Barlow"/>
                  <a:ea typeface="Barlow"/>
                  <a:cs typeface="Barlow"/>
                  <a:sym typeface="Barlow"/>
                </a:rPr>
                <a:t>© CESAR School 2024 | Todos os Direitos Reservados </a:t>
              </a:r>
              <a:endParaRPr b="0" i="1" sz="900" u="none" cap="none" strike="noStrike">
                <a:solidFill>
                  <a:srgbClr val="FF6002"/>
                </a:solidFill>
                <a:latin typeface="Barlow"/>
                <a:ea typeface="Barlow"/>
                <a:cs typeface="Barlow"/>
                <a:sym typeface="Barlow"/>
              </a:endParaRPr>
            </a:p>
          </p:txBody>
        </p:sp>
        <p:pic>
          <p:nvPicPr>
            <p:cNvPr id="188" name="Google Shape;188;p15"/>
            <p:cNvPicPr preferRelativeResize="0"/>
            <p:nvPr/>
          </p:nvPicPr>
          <p:blipFill rotWithShape="1">
            <a:blip r:embed="rId3">
              <a:alphaModFix/>
            </a:blip>
            <a:srcRect b="0" l="0" r="0" t="0"/>
            <a:stretch/>
          </p:blipFill>
          <p:spPr>
            <a:xfrm>
              <a:off x="11562904" y="158012"/>
              <a:ext cx="396496" cy="353150"/>
            </a:xfrm>
            <a:prstGeom prst="rect">
              <a:avLst/>
            </a:prstGeom>
            <a:noFill/>
            <a:ln>
              <a:noFill/>
            </a:ln>
          </p:spPr>
        </p:pic>
      </p:grpSp>
      <p:sp>
        <p:nvSpPr>
          <p:cNvPr id="189" name="Google Shape;189;p15"/>
          <p:cNvSpPr/>
          <p:nvPr/>
        </p:nvSpPr>
        <p:spPr>
          <a:xfrm flipH="1" rot="-5400000">
            <a:off x="10605092" y="2802875"/>
            <a:ext cx="966051" cy="966051"/>
          </a:xfrm>
          <a:custGeom>
            <a:rect b="b" l="l" r="r" t="t"/>
            <a:pathLst>
              <a:path extrusionOk="0" h="208763" w="208763">
                <a:moveTo>
                  <a:pt x="0" y="0"/>
                </a:moveTo>
                <a:lnTo>
                  <a:pt x="0" y="208763"/>
                </a:lnTo>
                <a:cubicBezTo>
                  <a:pt x="115295" y="208763"/>
                  <a:pt x="208763" y="115295"/>
                  <a:pt x="208763" y="0"/>
                </a:cubicBezTo>
                <a:close/>
              </a:path>
            </a:pathLst>
          </a:custGeom>
          <a:solidFill>
            <a:schemeClr val="lt2"/>
          </a:solidFill>
          <a:ln>
            <a:noFill/>
          </a:ln>
        </p:spPr>
        <p:txBody>
          <a:bodyPr anchorCtr="0" anchor="ctr" bIns="121900" lIns="121900" spcFirstLastPara="1" rIns="121900" wrap="square" tIns="121900">
            <a:noAutofit/>
          </a:bodyPr>
          <a:lstStyle/>
          <a:p>
            <a:pPr indent="0" lvl="0" marL="0" marR="0" rtl="0" algn="l">
              <a:lnSpc>
                <a:spcPct val="100000"/>
              </a:lnSpc>
              <a:spcBef>
                <a:spcPts val="0"/>
              </a:spcBef>
              <a:spcAft>
                <a:spcPts val="0"/>
              </a:spcAft>
              <a:buClr>
                <a:srgbClr val="000000"/>
              </a:buClr>
              <a:buSzPts val="1900"/>
              <a:buFont typeface="Arial"/>
              <a:buNone/>
            </a:pPr>
            <a:r>
              <a:t/>
            </a:r>
            <a:endParaRPr b="0" i="0" sz="1900" u="none" cap="none" strike="noStrike">
              <a:solidFill>
                <a:srgbClr val="000000"/>
              </a:solidFill>
              <a:latin typeface="Arial"/>
              <a:ea typeface="Arial"/>
              <a:cs typeface="Arial"/>
              <a:sym typeface="Arial"/>
            </a:endParaRPr>
          </a:p>
        </p:txBody>
      </p:sp>
      <p:sp>
        <p:nvSpPr>
          <p:cNvPr id="190" name="Google Shape;190;p15"/>
          <p:cNvSpPr/>
          <p:nvPr/>
        </p:nvSpPr>
        <p:spPr>
          <a:xfrm rot="-5400000">
            <a:off x="9643776" y="1836043"/>
            <a:ext cx="1930500" cy="1930500"/>
          </a:xfrm>
          <a:prstGeom prst="blockArc">
            <a:avLst>
              <a:gd fmla="val 16177594" name="adj1"/>
              <a:gd fmla="val 163005" name="adj2"/>
              <a:gd fmla="val 18326" name="adj3"/>
            </a:avLst>
          </a:prstGeom>
          <a:solidFill>
            <a:schemeClr val="accent3"/>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195" name="Shape 195"/>
        <p:cNvGrpSpPr/>
        <p:nvPr/>
      </p:nvGrpSpPr>
      <p:grpSpPr>
        <a:xfrm>
          <a:off x="0" y="0"/>
          <a:ext cx="0" cy="0"/>
          <a:chOff x="0" y="0"/>
          <a:chExt cx="0" cy="0"/>
        </a:xfrm>
      </p:grpSpPr>
      <p:sp>
        <p:nvSpPr>
          <p:cNvPr id="196" name="Google Shape;196;p16"/>
          <p:cNvSpPr txBox="1"/>
          <p:nvPr/>
        </p:nvSpPr>
        <p:spPr>
          <a:xfrm>
            <a:off x="1979675" y="646000"/>
            <a:ext cx="7947600" cy="6492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2900"/>
              <a:buFont typeface="Arial"/>
              <a:buNone/>
            </a:pPr>
            <a:r>
              <a:rPr b="1" lang="pt-BR" sz="2900">
                <a:solidFill>
                  <a:schemeClr val="accent3"/>
                </a:solidFill>
                <a:latin typeface="Barlow Condensed"/>
                <a:ea typeface="Barlow Condensed"/>
                <a:cs typeface="Barlow Condensed"/>
                <a:sym typeface="Barlow Condensed"/>
              </a:rPr>
              <a:t>Estruturando um projeto</a:t>
            </a:r>
            <a:endParaRPr b="1" i="0" sz="2900" u="none" cap="none" strike="noStrike">
              <a:solidFill>
                <a:schemeClr val="accent3"/>
              </a:solidFill>
              <a:latin typeface="Barlow Condensed"/>
              <a:ea typeface="Barlow Condensed"/>
              <a:cs typeface="Barlow Condensed"/>
              <a:sym typeface="Barlow Condensed"/>
            </a:endParaRPr>
          </a:p>
        </p:txBody>
      </p:sp>
      <p:grpSp>
        <p:nvGrpSpPr>
          <p:cNvPr id="197" name="Google Shape;197;p16"/>
          <p:cNvGrpSpPr/>
          <p:nvPr/>
        </p:nvGrpSpPr>
        <p:grpSpPr>
          <a:xfrm>
            <a:off x="8735250" y="158012"/>
            <a:ext cx="3224150" cy="353150"/>
            <a:chOff x="8735250" y="158012"/>
            <a:chExt cx="3224150" cy="353150"/>
          </a:xfrm>
        </p:grpSpPr>
        <p:sp>
          <p:nvSpPr>
            <p:cNvPr id="198" name="Google Shape;198;p16"/>
            <p:cNvSpPr txBox="1"/>
            <p:nvPr/>
          </p:nvSpPr>
          <p:spPr>
            <a:xfrm>
              <a:off x="8735250" y="196825"/>
              <a:ext cx="2699400" cy="312300"/>
            </a:xfrm>
            <a:prstGeom prst="rect">
              <a:avLst/>
            </a:prstGeom>
            <a:noFill/>
            <a:ln>
              <a:noFill/>
            </a:ln>
          </p:spPr>
          <p:txBody>
            <a:bodyPr anchorCtr="0" anchor="t" bIns="68575" lIns="68575" spcFirstLastPara="1" rIns="68575" wrap="square" tIns="68575">
              <a:noAutofit/>
            </a:bodyPr>
            <a:lstStyle/>
            <a:p>
              <a:pPr indent="0" lvl="0" marL="0" marR="0" rtl="0" algn="ctr">
                <a:lnSpc>
                  <a:spcPct val="100000"/>
                </a:lnSpc>
                <a:spcBef>
                  <a:spcPts val="0"/>
                </a:spcBef>
                <a:spcAft>
                  <a:spcPts val="0"/>
                </a:spcAft>
                <a:buClr>
                  <a:srgbClr val="000000"/>
                </a:buClr>
                <a:buSzPts val="900"/>
                <a:buFont typeface="Arial"/>
                <a:buNone/>
              </a:pPr>
              <a:r>
                <a:rPr b="0" i="1" lang="pt-BR" sz="900" u="none" cap="none" strike="noStrike">
                  <a:solidFill>
                    <a:srgbClr val="FF6002"/>
                  </a:solidFill>
                  <a:latin typeface="Barlow"/>
                  <a:ea typeface="Barlow"/>
                  <a:cs typeface="Barlow"/>
                  <a:sym typeface="Barlow"/>
                </a:rPr>
                <a:t>© CESAR School 2024 | Todos os Direitos Reservados </a:t>
              </a:r>
              <a:endParaRPr b="0" i="1" sz="900" u="none" cap="none" strike="noStrike">
                <a:solidFill>
                  <a:srgbClr val="FF6002"/>
                </a:solidFill>
                <a:latin typeface="Barlow"/>
                <a:ea typeface="Barlow"/>
                <a:cs typeface="Barlow"/>
                <a:sym typeface="Barlow"/>
              </a:endParaRPr>
            </a:p>
          </p:txBody>
        </p:sp>
        <p:pic>
          <p:nvPicPr>
            <p:cNvPr id="199" name="Google Shape;199;p16"/>
            <p:cNvPicPr preferRelativeResize="0"/>
            <p:nvPr/>
          </p:nvPicPr>
          <p:blipFill rotWithShape="1">
            <a:blip r:embed="rId3">
              <a:alphaModFix/>
            </a:blip>
            <a:srcRect b="0" l="0" r="0" t="0"/>
            <a:stretch/>
          </p:blipFill>
          <p:spPr>
            <a:xfrm>
              <a:off x="11562904" y="158012"/>
              <a:ext cx="396496" cy="353150"/>
            </a:xfrm>
            <a:prstGeom prst="rect">
              <a:avLst/>
            </a:prstGeom>
            <a:noFill/>
            <a:ln>
              <a:noFill/>
            </a:ln>
          </p:spPr>
        </p:pic>
      </p:grpSp>
      <p:sp>
        <p:nvSpPr>
          <p:cNvPr id="200" name="Google Shape;200;p16"/>
          <p:cNvSpPr/>
          <p:nvPr/>
        </p:nvSpPr>
        <p:spPr>
          <a:xfrm rot="5400000">
            <a:off x="763829" y="1159192"/>
            <a:ext cx="649296" cy="1298754"/>
          </a:xfrm>
          <a:custGeom>
            <a:rect b="b" l="l" r="r" t="t"/>
            <a:pathLst>
              <a:path extrusionOk="0" h="21600" w="21600">
                <a:moveTo>
                  <a:pt x="0" y="21600"/>
                </a:moveTo>
                <a:cubicBezTo>
                  <a:pt x="11927" y="21600"/>
                  <a:pt x="21600" y="16764"/>
                  <a:pt x="21600" y="10800"/>
                </a:cubicBezTo>
                <a:cubicBezTo>
                  <a:pt x="21600" y="4836"/>
                  <a:pt x="11927" y="0"/>
                  <a:pt x="0" y="0"/>
                </a:cubicBezTo>
                <a:lnTo>
                  <a:pt x="0" y="21600"/>
                </a:lnTo>
                <a:close/>
              </a:path>
            </a:pathLst>
          </a:custGeom>
          <a:solidFill>
            <a:schemeClr val="accent3"/>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3200"/>
              <a:buFont typeface="Helvetica Neue"/>
              <a:buNone/>
            </a:pPr>
            <a:r>
              <a:t/>
            </a:r>
            <a:endParaRPr b="0" i="0" sz="3200" u="none" cap="none" strike="noStrike">
              <a:solidFill>
                <a:srgbClr val="FFFFFF"/>
              </a:solidFill>
              <a:latin typeface="Helvetica Neue"/>
              <a:ea typeface="Helvetica Neue"/>
              <a:cs typeface="Helvetica Neue"/>
              <a:sym typeface="Helvetica Neue"/>
            </a:endParaRPr>
          </a:p>
        </p:txBody>
      </p:sp>
      <p:sp>
        <p:nvSpPr>
          <p:cNvPr id="201" name="Google Shape;201;p16"/>
          <p:cNvSpPr/>
          <p:nvPr/>
        </p:nvSpPr>
        <p:spPr>
          <a:xfrm rot="-5400000">
            <a:off x="349598" y="2135534"/>
            <a:ext cx="1298700" cy="1298700"/>
          </a:xfrm>
          <a:prstGeom prst="blockArc">
            <a:avLst>
              <a:gd fmla="val 16177594" name="adj1"/>
              <a:gd fmla="val 163005" name="adj2"/>
              <a:gd fmla="val 18326" name="adj3"/>
            </a:avLst>
          </a:prstGeom>
          <a:solidFill>
            <a:schemeClr val="lt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2" name="Google Shape;202;p16"/>
          <p:cNvSpPr/>
          <p:nvPr/>
        </p:nvSpPr>
        <p:spPr>
          <a:xfrm>
            <a:off x="349598" y="2135413"/>
            <a:ext cx="1298700" cy="1298700"/>
          </a:xfrm>
          <a:prstGeom prst="blockArc">
            <a:avLst>
              <a:gd fmla="val 16177594" name="adj1"/>
              <a:gd fmla="val 163005" name="adj2"/>
              <a:gd fmla="val 18326" name="adj3"/>
            </a:avLst>
          </a:prstGeom>
          <a:solidFill>
            <a:schemeClr val="lt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3" name="Google Shape;203;p16"/>
          <p:cNvSpPr/>
          <p:nvPr/>
        </p:nvSpPr>
        <p:spPr>
          <a:xfrm rot="10800000">
            <a:off x="347751" y="2154862"/>
            <a:ext cx="1298700" cy="1298700"/>
          </a:xfrm>
          <a:prstGeom prst="blockArc">
            <a:avLst>
              <a:gd fmla="val 16177594" name="adj1"/>
              <a:gd fmla="val 163005" name="adj2"/>
              <a:gd fmla="val 18326" name="adj3"/>
            </a:avLst>
          </a:prstGeom>
          <a:solidFill>
            <a:schemeClr val="lt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04" name="Google Shape;204;p16"/>
          <p:cNvSpPr/>
          <p:nvPr/>
        </p:nvSpPr>
        <p:spPr>
          <a:xfrm rot="5400000">
            <a:off x="674375" y="509896"/>
            <a:ext cx="649296" cy="1298754"/>
          </a:xfrm>
          <a:custGeom>
            <a:rect b="b" l="l" r="r" t="t"/>
            <a:pathLst>
              <a:path extrusionOk="0" h="21600" w="21600">
                <a:moveTo>
                  <a:pt x="0" y="21600"/>
                </a:moveTo>
                <a:cubicBezTo>
                  <a:pt x="11927" y="21600"/>
                  <a:pt x="21600" y="16764"/>
                  <a:pt x="21600" y="10800"/>
                </a:cubicBezTo>
                <a:cubicBezTo>
                  <a:pt x="21600" y="4836"/>
                  <a:pt x="11927" y="0"/>
                  <a:pt x="0" y="0"/>
                </a:cubicBezTo>
                <a:lnTo>
                  <a:pt x="0" y="21600"/>
                </a:lnTo>
                <a:close/>
              </a:path>
            </a:pathLst>
          </a:custGeom>
          <a:solidFill>
            <a:schemeClr val="accent3"/>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3200"/>
              <a:buFont typeface="Helvetica Neue"/>
              <a:buNone/>
            </a:pPr>
            <a:r>
              <a:t/>
            </a:r>
            <a:endParaRPr b="0" i="0" sz="3200" u="none" cap="none" strike="noStrike">
              <a:solidFill>
                <a:srgbClr val="FFFFFF"/>
              </a:solidFill>
              <a:latin typeface="Helvetica Neue"/>
              <a:ea typeface="Helvetica Neue"/>
              <a:cs typeface="Helvetica Neue"/>
              <a:sym typeface="Helvetica Neue"/>
            </a:endParaRPr>
          </a:p>
        </p:txBody>
      </p:sp>
      <p:sp>
        <p:nvSpPr>
          <p:cNvPr id="205" name="Google Shape;205;p16"/>
          <p:cNvSpPr txBox="1"/>
          <p:nvPr/>
        </p:nvSpPr>
        <p:spPr>
          <a:xfrm>
            <a:off x="1979675" y="1572875"/>
            <a:ext cx="8835000" cy="3329400"/>
          </a:xfrm>
          <a:prstGeom prst="rect">
            <a:avLst/>
          </a:prstGeom>
          <a:noFill/>
          <a:ln>
            <a:noFill/>
          </a:ln>
        </p:spPr>
        <p:txBody>
          <a:bodyPr anchorCtr="0" anchor="t" bIns="91425" lIns="91425" spcFirstLastPara="1" rIns="91425" wrap="square" tIns="91425">
            <a:spAutoFit/>
          </a:bodyPr>
          <a:lstStyle/>
          <a:p>
            <a:pPr indent="0" lvl="0" marL="0" marR="0" rtl="0" algn="l">
              <a:lnSpc>
                <a:spcPct val="115000"/>
              </a:lnSpc>
              <a:spcBef>
                <a:spcPts val="0"/>
              </a:spcBef>
              <a:spcAft>
                <a:spcPts val="0"/>
              </a:spcAft>
              <a:buNone/>
            </a:pPr>
            <a:r>
              <a:rPr lang="pt-BR" sz="1800">
                <a:solidFill>
                  <a:schemeClr val="dk1"/>
                </a:solidFill>
                <a:latin typeface="Barlow"/>
                <a:ea typeface="Barlow"/>
                <a:cs typeface="Barlow"/>
                <a:sym typeface="Barlow"/>
              </a:rPr>
              <a:t>Como explicado no início de nossas aulas de React, o React não é framework, mas sim uma biblioteca. Existem alguns frameworks que utilizam o React como base, como o Next.JS.</a:t>
            </a:r>
            <a:endParaRPr sz="1800">
              <a:solidFill>
                <a:schemeClr val="dk1"/>
              </a:solidFill>
              <a:latin typeface="Barlow"/>
              <a:ea typeface="Barlow"/>
              <a:cs typeface="Barlow"/>
              <a:sym typeface="Barlow"/>
            </a:endParaRPr>
          </a:p>
          <a:p>
            <a:pPr indent="0" lvl="0" marL="0" marR="0" rtl="0" algn="l">
              <a:lnSpc>
                <a:spcPct val="115000"/>
              </a:lnSpc>
              <a:spcBef>
                <a:spcPts val="0"/>
              </a:spcBef>
              <a:spcAft>
                <a:spcPts val="0"/>
              </a:spcAft>
              <a:buNone/>
            </a:pPr>
            <a:r>
              <a:t/>
            </a:r>
            <a:endParaRPr sz="1800">
              <a:solidFill>
                <a:schemeClr val="dk1"/>
              </a:solidFill>
              <a:latin typeface="Barlow"/>
              <a:ea typeface="Barlow"/>
              <a:cs typeface="Barlow"/>
              <a:sym typeface="Barlow"/>
            </a:endParaRPr>
          </a:p>
          <a:p>
            <a:pPr indent="0" lvl="0" marL="0" marR="0" rtl="0" algn="l">
              <a:lnSpc>
                <a:spcPct val="115000"/>
              </a:lnSpc>
              <a:spcBef>
                <a:spcPts val="0"/>
              </a:spcBef>
              <a:spcAft>
                <a:spcPts val="0"/>
              </a:spcAft>
              <a:buNone/>
            </a:pPr>
            <a:r>
              <a:rPr lang="pt-BR" sz="1800">
                <a:solidFill>
                  <a:schemeClr val="dk1"/>
                </a:solidFill>
                <a:latin typeface="Barlow"/>
                <a:ea typeface="Barlow"/>
                <a:cs typeface="Barlow"/>
                <a:sym typeface="Barlow"/>
              </a:rPr>
              <a:t>Geralmente os frameworks fornecem uma estrutura básica de organização do projeto. No React puro infelizmente não temos isso. Dessa forma, cabe a cada desenvolvedor ou equipe decidir qual a melhor forma de organizar o seu projeto.</a:t>
            </a:r>
            <a:endParaRPr sz="1800">
              <a:solidFill>
                <a:schemeClr val="dk1"/>
              </a:solidFill>
              <a:latin typeface="Barlow"/>
              <a:ea typeface="Barlow"/>
              <a:cs typeface="Barlow"/>
              <a:sym typeface="Barlow"/>
            </a:endParaRPr>
          </a:p>
          <a:p>
            <a:pPr indent="0" lvl="0" marL="0" marR="0" rtl="0" algn="l">
              <a:lnSpc>
                <a:spcPct val="115000"/>
              </a:lnSpc>
              <a:spcBef>
                <a:spcPts val="0"/>
              </a:spcBef>
              <a:spcAft>
                <a:spcPts val="0"/>
              </a:spcAft>
              <a:buNone/>
            </a:pPr>
            <a:r>
              <a:t/>
            </a:r>
            <a:endParaRPr sz="1800">
              <a:solidFill>
                <a:schemeClr val="dk1"/>
              </a:solidFill>
              <a:latin typeface="Barlow"/>
              <a:ea typeface="Barlow"/>
              <a:cs typeface="Barlow"/>
              <a:sym typeface="Barlow"/>
            </a:endParaRPr>
          </a:p>
          <a:p>
            <a:pPr indent="0" lvl="0" marL="0" marR="0" rtl="0" algn="l">
              <a:lnSpc>
                <a:spcPct val="115000"/>
              </a:lnSpc>
              <a:spcBef>
                <a:spcPts val="0"/>
              </a:spcBef>
              <a:spcAft>
                <a:spcPts val="0"/>
              </a:spcAft>
              <a:buNone/>
            </a:pPr>
            <a:r>
              <a:rPr lang="pt-BR" sz="1800">
                <a:solidFill>
                  <a:schemeClr val="dk1"/>
                </a:solidFill>
                <a:latin typeface="Barlow"/>
                <a:ea typeface="Barlow"/>
                <a:cs typeface="Barlow"/>
                <a:sym typeface="Barlow"/>
              </a:rPr>
              <a:t>Vamos apresentar aqui um modelo que utilizamos em alguns projetos React aqui no Cesar.</a:t>
            </a:r>
            <a:endParaRPr sz="1800">
              <a:solidFill>
                <a:schemeClr val="dk1"/>
              </a:solidFill>
              <a:latin typeface="Barlow"/>
              <a:ea typeface="Barlow"/>
              <a:cs typeface="Barlow"/>
              <a:sym typeface="Barlow"/>
            </a:endParaRPr>
          </a:p>
        </p:txBody>
      </p:sp>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210" name="Shape 210"/>
        <p:cNvGrpSpPr/>
        <p:nvPr/>
      </p:nvGrpSpPr>
      <p:grpSpPr>
        <a:xfrm>
          <a:off x="0" y="0"/>
          <a:ext cx="0" cy="0"/>
          <a:chOff x="0" y="0"/>
          <a:chExt cx="0" cy="0"/>
        </a:xfrm>
      </p:grpSpPr>
      <p:sp>
        <p:nvSpPr>
          <p:cNvPr id="211" name="Google Shape;211;p17"/>
          <p:cNvSpPr txBox="1"/>
          <p:nvPr/>
        </p:nvSpPr>
        <p:spPr>
          <a:xfrm>
            <a:off x="1979675" y="646000"/>
            <a:ext cx="7947600" cy="6492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2900"/>
              <a:buFont typeface="Arial"/>
              <a:buNone/>
            </a:pPr>
            <a:r>
              <a:rPr b="1" lang="pt-BR" sz="2900">
                <a:solidFill>
                  <a:schemeClr val="accent3"/>
                </a:solidFill>
                <a:latin typeface="Barlow Condensed"/>
                <a:ea typeface="Barlow Condensed"/>
                <a:cs typeface="Barlow Condensed"/>
                <a:sym typeface="Barlow Condensed"/>
              </a:rPr>
              <a:t>Components e Pages</a:t>
            </a:r>
            <a:endParaRPr b="1" i="0" sz="2900" u="none" cap="none" strike="noStrike">
              <a:solidFill>
                <a:schemeClr val="accent3"/>
              </a:solidFill>
              <a:latin typeface="Barlow Condensed"/>
              <a:ea typeface="Barlow Condensed"/>
              <a:cs typeface="Barlow Condensed"/>
              <a:sym typeface="Barlow Condensed"/>
            </a:endParaRPr>
          </a:p>
        </p:txBody>
      </p:sp>
      <p:grpSp>
        <p:nvGrpSpPr>
          <p:cNvPr id="212" name="Google Shape;212;p17"/>
          <p:cNvGrpSpPr/>
          <p:nvPr/>
        </p:nvGrpSpPr>
        <p:grpSpPr>
          <a:xfrm>
            <a:off x="8735250" y="158012"/>
            <a:ext cx="3224150" cy="353150"/>
            <a:chOff x="8735250" y="158012"/>
            <a:chExt cx="3224150" cy="353150"/>
          </a:xfrm>
        </p:grpSpPr>
        <p:sp>
          <p:nvSpPr>
            <p:cNvPr id="213" name="Google Shape;213;p17"/>
            <p:cNvSpPr txBox="1"/>
            <p:nvPr/>
          </p:nvSpPr>
          <p:spPr>
            <a:xfrm>
              <a:off x="8735250" y="196825"/>
              <a:ext cx="2699400" cy="312300"/>
            </a:xfrm>
            <a:prstGeom prst="rect">
              <a:avLst/>
            </a:prstGeom>
            <a:noFill/>
            <a:ln>
              <a:noFill/>
            </a:ln>
          </p:spPr>
          <p:txBody>
            <a:bodyPr anchorCtr="0" anchor="t" bIns="68575" lIns="68575" spcFirstLastPara="1" rIns="68575" wrap="square" tIns="68575">
              <a:noAutofit/>
            </a:bodyPr>
            <a:lstStyle/>
            <a:p>
              <a:pPr indent="0" lvl="0" marL="0" marR="0" rtl="0" algn="ctr">
                <a:lnSpc>
                  <a:spcPct val="100000"/>
                </a:lnSpc>
                <a:spcBef>
                  <a:spcPts val="0"/>
                </a:spcBef>
                <a:spcAft>
                  <a:spcPts val="0"/>
                </a:spcAft>
                <a:buClr>
                  <a:srgbClr val="000000"/>
                </a:buClr>
                <a:buSzPts val="900"/>
                <a:buFont typeface="Arial"/>
                <a:buNone/>
              </a:pPr>
              <a:r>
                <a:rPr b="0" i="1" lang="pt-BR" sz="900" u="none" cap="none" strike="noStrike">
                  <a:solidFill>
                    <a:srgbClr val="FF6002"/>
                  </a:solidFill>
                  <a:latin typeface="Barlow"/>
                  <a:ea typeface="Barlow"/>
                  <a:cs typeface="Barlow"/>
                  <a:sym typeface="Barlow"/>
                </a:rPr>
                <a:t>© CESAR School 2024 | Todos os Direitos Reservados </a:t>
              </a:r>
              <a:endParaRPr b="0" i="1" sz="900" u="none" cap="none" strike="noStrike">
                <a:solidFill>
                  <a:srgbClr val="FF6002"/>
                </a:solidFill>
                <a:latin typeface="Barlow"/>
                <a:ea typeface="Barlow"/>
                <a:cs typeface="Barlow"/>
                <a:sym typeface="Barlow"/>
              </a:endParaRPr>
            </a:p>
          </p:txBody>
        </p:sp>
        <p:pic>
          <p:nvPicPr>
            <p:cNvPr id="214" name="Google Shape;214;p17"/>
            <p:cNvPicPr preferRelativeResize="0"/>
            <p:nvPr/>
          </p:nvPicPr>
          <p:blipFill rotWithShape="1">
            <a:blip r:embed="rId3">
              <a:alphaModFix/>
            </a:blip>
            <a:srcRect b="0" l="0" r="0" t="0"/>
            <a:stretch/>
          </p:blipFill>
          <p:spPr>
            <a:xfrm>
              <a:off x="11562904" y="158012"/>
              <a:ext cx="396496" cy="353150"/>
            </a:xfrm>
            <a:prstGeom prst="rect">
              <a:avLst/>
            </a:prstGeom>
            <a:noFill/>
            <a:ln>
              <a:noFill/>
            </a:ln>
          </p:spPr>
        </p:pic>
      </p:grpSp>
      <p:sp>
        <p:nvSpPr>
          <p:cNvPr id="215" name="Google Shape;215;p17"/>
          <p:cNvSpPr/>
          <p:nvPr/>
        </p:nvSpPr>
        <p:spPr>
          <a:xfrm rot="5400000">
            <a:off x="763829" y="1159192"/>
            <a:ext cx="649296" cy="1298754"/>
          </a:xfrm>
          <a:custGeom>
            <a:rect b="b" l="l" r="r" t="t"/>
            <a:pathLst>
              <a:path extrusionOk="0" h="21600" w="21600">
                <a:moveTo>
                  <a:pt x="0" y="21600"/>
                </a:moveTo>
                <a:cubicBezTo>
                  <a:pt x="11927" y="21600"/>
                  <a:pt x="21600" y="16764"/>
                  <a:pt x="21600" y="10800"/>
                </a:cubicBezTo>
                <a:cubicBezTo>
                  <a:pt x="21600" y="4836"/>
                  <a:pt x="11927" y="0"/>
                  <a:pt x="0" y="0"/>
                </a:cubicBezTo>
                <a:lnTo>
                  <a:pt x="0" y="21600"/>
                </a:lnTo>
                <a:close/>
              </a:path>
            </a:pathLst>
          </a:custGeom>
          <a:solidFill>
            <a:schemeClr val="accent3"/>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3200"/>
              <a:buFont typeface="Helvetica Neue"/>
              <a:buNone/>
            </a:pPr>
            <a:r>
              <a:t/>
            </a:r>
            <a:endParaRPr b="0" i="0" sz="3200" u="none" cap="none" strike="noStrike">
              <a:solidFill>
                <a:srgbClr val="FFFFFF"/>
              </a:solidFill>
              <a:latin typeface="Helvetica Neue"/>
              <a:ea typeface="Helvetica Neue"/>
              <a:cs typeface="Helvetica Neue"/>
              <a:sym typeface="Helvetica Neue"/>
            </a:endParaRPr>
          </a:p>
        </p:txBody>
      </p:sp>
      <p:sp>
        <p:nvSpPr>
          <p:cNvPr id="216" name="Google Shape;216;p17"/>
          <p:cNvSpPr/>
          <p:nvPr/>
        </p:nvSpPr>
        <p:spPr>
          <a:xfrm rot="-5400000">
            <a:off x="349598" y="2135534"/>
            <a:ext cx="1298700" cy="1298700"/>
          </a:xfrm>
          <a:prstGeom prst="blockArc">
            <a:avLst>
              <a:gd fmla="val 16177594" name="adj1"/>
              <a:gd fmla="val 163005" name="adj2"/>
              <a:gd fmla="val 18326" name="adj3"/>
            </a:avLst>
          </a:prstGeom>
          <a:solidFill>
            <a:schemeClr val="lt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7" name="Google Shape;217;p17"/>
          <p:cNvSpPr/>
          <p:nvPr/>
        </p:nvSpPr>
        <p:spPr>
          <a:xfrm>
            <a:off x="349598" y="2135413"/>
            <a:ext cx="1298700" cy="1298700"/>
          </a:xfrm>
          <a:prstGeom prst="blockArc">
            <a:avLst>
              <a:gd fmla="val 16177594" name="adj1"/>
              <a:gd fmla="val 163005" name="adj2"/>
              <a:gd fmla="val 18326" name="adj3"/>
            </a:avLst>
          </a:prstGeom>
          <a:solidFill>
            <a:schemeClr val="lt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8" name="Google Shape;218;p17"/>
          <p:cNvSpPr/>
          <p:nvPr/>
        </p:nvSpPr>
        <p:spPr>
          <a:xfrm rot="10800000">
            <a:off x="347751" y="2154862"/>
            <a:ext cx="1298700" cy="1298700"/>
          </a:xfrm>
          <a:prstGeom prst="blockArc">
            <a:avLst>
              <a:gd fmla="val 16177594" name="adj1"/>
              <a:gd fmla="val 163005" name="adj2"/>
              <a:gd fmla="val 18326" name="adj3"/>
            </a:avLst>
          </a:prstGeom>
          <a:solidFill>
            <a:schemeClr val="lt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19" name="Google Shape;219;p17"/>
          <p:cNvSpPr/>
          <p:nvPr/>
        </p:nvSpPr>
        <p:spPr>
          <a:xfrm rot="5400000">
            <a:off x="674375" y="509896"/>
            <a:ext cx="649296" cy="1298754"/>
          </a:xfrm>
          <a:custGeom>
            <a:rect b="b" l="l" r="r" t="t"/>
            <a:pathLst>
              <a:path extrusionOk="0" h="21600" w="21600">
                <a:moveTo>
                  <a:pt x="0" y="21600"/>
                </a:moveTo>
                <a:cubicBezTo>
                  <a:pt x="11927" y="21600"/>
                  <a:pt x="21600" y="16764"/>
                  <a:pt x="21600" y="10800"/>
                </a:cubicBezTo>
                <a:cubicBezTo>
                  <a:pt x="21600" y="4836"/>
                  <a:pt x="11927" y="0"/>
                  <a:pt x="0" y="0"/>
                </a:cubicBezTo>
                <a:lnTo>
                  <a:pt x="0" y="21600"/>
                </a:lnTo>
                <a:close/>
              </a:path>
            </a:pathLst>
          </a:custGeom>
          <a:solidFill>
            <a:schemeClr val="accent3"/>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3200"/>
              <a:buFont typeface="Helvetica Neue"/>
              <a:buNone/>
            </a:pPr>
            <a:r>
              <a:t/>
            </a:r>
            <a:endParaRPr b="0" i="0" sz="3200" u="none" cap="none" strike="noStrike">
              <a:solidFill>
                <a:srgbClr val="FFFFFF"/>
              </a:solidFill>
              <a:latin typeface="Helvetica Neue"/>
              <a:ea typeface="Helvetica Neue"/>
              <a:cs typeface="Helvetica Neue"/>
              <a:sym typeface="Helvetica Neue"/>
            </a:endParaRPr>
          </a:p>
        </p:txBody>
      </p:sp>
      <p:sp>
        <p:nvSpPr>
          <p:cNvPr id="220" name="Google Shape;220;p17"/>
          <p:cNvSpPr txBox="1"/>
          <p:nvPr/>
        </p:nvSpPr>
        <p:spPr>
          <a:xfrm>
            <a:off x="1979675" y="1572875"/>
            <a:ext cx="8835000" cy="1098900"/>
          </a:xfrm>
          <a:prstGeom prst="rect">
            <a:avLst/>
          </a:prstGeom>
          <a:noFill/>
          <a:ln>
            <a:noFill/>
          </a:ln>
        </p:spPr>
        <p:txBody>
          <a:bodyPr anchorCtr="0" anchor="t" bIns="91425" lIns="91425" spcFirstLastPara="1" rIns="91425" wrap="square" tIns="91425">
            <a:spAutoFit/>
          </a:bodyPr>
          <a:lstStyle/>
          <a:p>
            <a:pPr indent="0" lvl="0" marL="0" marR="0" rtl="0" algn="l">
              <a:lnSpc>
                <a:spcPct val="115000"/>
              </a:lnSpc>
              <a:spcBef>
                <a:spcPts val="0"/>
              </a:spcBef>
              <a:spcAft>
                <a:spcPts val="0"/>
              </a:spcAft>
              <a:buNone/>
            </a:pPr>
            <a:r>
              <a:rPr lang="pt-BR" sz="1800">
                <a:solidFill>
                  <a:schemeClr val="dk1"/>
                </a:solidFill>
                <a:latin typeface="Barlow"/>
                <a:ea typeface="Barlow"/>
                <a:cs typeface="Barlow"/>
                <a:sym typeface="Barlow"/>
              </a:rPr>
              <a:t>Até então temos criados todos nossos componentes diretamente na pasta </a:t>
            </a:r>
            <a:r>
              <a:rPr b="1" lang="pt-BR" sz="1800">
                <a:solidFill>
                  <a:schemeClr val="dk1"/>
                </a:solidFill>
                <a:latin typeface="Barlow"/>
                <a:ea typeface="Barlow"/>
                <a:cs typeface="Barlow"/>
                <a:sym typeface="Barlow"/>
              </a:rPr>
              <a:t>src</a:t>
            </a:r>
            <a:r>
              <a:rPr lang="pt-BR" sz="1800">
                <a:solidFill>
                  <a:schemeClr val="dk1"/>
                </a:solidFill>
                <a:latin typeface="Barlow"/>
                <a:ea typeface="Barlow"/>
                <a:cs typeface="Barlow"/>
                <a:sym typeface="Barlow"/>
              </a:rPr>
              <a:t>. A ideia agora é dividir nossos componentes em duas grandes categorias, </a:t>
            </a:r>
            <a:r>
              <a:rPr b="1" lang="pt-BR" sz="1800">
                <a:solidFill>
                  <a:schemeClr val="dk1"/>
                </a:solidFill>
                <a:latin typeface="Barlow"/>
                <a:ea typeface="Barlow"/>
                <a:cs typeface="Barlow"/>
                <a:sym typeface="Barlow"/>
              </a:rPr>
              <a:t>components</a:t>
            </a:r>
            <a:r>
              <a:rPr lang="pt-BR" sz="1800">
                <a:solidFill>
                  <a:schemeClr val="dk1"/>
                </a:solidFill>
                <a:latin typeface="Barlow"/>
                <a:ea typeface="Barlow"/>
                <a:cs typeface="Barlow"/>
                <a:sym typeface="Barlow"/>
              </a:rPr>
              <a:t> e </a:t>
            </a:r>
            <a:r>
              <a:rPr b="1" lang="pt-BR" sz="1800">
                <a:solidFill>
                  <a:schemeClr val="dk1"/>
                </a:solidFill>
                <a:latin typeface="Barlow"/>
                <a:ea typeface="Barlow"/>
                <a:cs typeface="Barlow"/>
                <a:sym typeface="Barlow"/>
              </a:rPr>
              <a:t>pages</a:t>
            </a:r>
            <a:r>
              <a:rPr lang="pt-BR" sz="1800">
                <a:solidFill>
                  <a:schemeClr val="dk1"/>
                </a:solidFill>
                <a:latin typeface="Barlow"/>
                <a:ea typeface="Barlow"/>
                <a:cs typeface="Barlow"/>
                <a:sym typeface="Barlow"/>
              </a:rPr>
              <a:t>, cada um sendo com sua respectiva pasta.</a:t>
            </a:r>
            <a:endParaRPr b="0" i="0" sz="1400" u="none" cap="none" strike="noStrike">
              <a:solidFill>
                <a:schemeClr val="dk1"/>
              </a:solidFill>
              <a:latin typeface="Barlow"/>
              <a:ea typeface="Barlow"/>
              <a:cs typeface="Barlow"/>
              <a:sym typeface="Barlow"/>
            </a:endParaRPr>
          </a:p>
        </p:txBody>
      </p:sp>
      <p:sp>
        <p:nvSpPr>
          <p:cNvPr id="221" name="Google Shape;221;p17"/>
          <p:cNvSpPr txBox="1"/>
          <p:nvPr/>
        </p:nvSpPr>
        <p:spPr>
          <a:xfrm>
            <a:off x="5265650" y="2949450"/>
            <a:ext cx="5549100" cy="3050700"/>
          </a:xfrm>
          <a:prstGeom prst="rect">
            <a:avLst/>
          </a:prstGeom>
          <a:noFill/>
          <a:ln>
            <a:noFill/>
          </a:ln>
        </p:spPr>
        <p:txBody>
          <a:bodyPr anchorCtr="0" anchor="t" bIns="91425" lIns="91425" spcFirstLastPara="1" rIns="91425" wrap="square" tIns="91425">
            <a:spAutoFit/>
          </a:bodyPr>
          <a:lstStyle/>
          <a:p>
            <a:pPr indent="-342900" lvl="0" marL="457200" marR="0" rtl="0" algn="l">
              <a:lnSpc>
                <a:spcPct val="115000"/>
              </a:lnSpc>
              <a:spcBef>
                <a:spcPts val="0"/>
              </a:spcBef>
              <a:spcAft>
                <a:spcPts val="0"/>
              </a:spcAft>
              <a:buClr>
                <a:schemeClr val="lt2"/>
              </a:buClr>
              <a:buSzPts val="1800"/>
              <a:buFont typeface="Barlow"/>
              <a:buChar char="❖"/>
            </a:pPr>
            <a:r>
              <a:rPr b="1" lang="pt-BR" sz="1800">
                <a:solidFill>
                  <a:schemeClr val="lt2"/>
                </a:solidFill>
                <a:latin typeface="Barlow"/>
                <a:ea typeface="Barlow"/>
                <a:cs typeface="Barlow"/>
                <a:sym typeface="Barlow"/>
              </a:rPr>
              <a:t>components</a:t>
            </a:r>
            <a:endParaRPr b="1" sz="1800">
              <a:solidFill>
                <a:schemeClr val="lt2"/>
              </a:solidFill>
              <a:latin typeface="Barlow"/>
              <a:ea typeface="Barlow"/>
              <a:cs typeface="Barlow"/>
              <a:sym typeface="Barlow"/>
            </a:endParaRPr>
          </a:p>
          <a:p>
            <a:pPr indent="0" lvl="0" marL="0" marR="0" rtl="0" algn="l">
              <a:lnSpc>
                <a:spcPct val="115000"/>
              </a:lnSpc>
              <a:spcBef>
                <a:spcPts val="0"/>
              </a:spcBef>
              <a:spcAft>
                <a:spcPts val="0"/>
              </a:spcAft>
              <a:buNone/>
            </a:pPr>
            <a:r>
              <a:rPr lang="pt-BR" sz="1600">
                <a:solidFill>
                  <a:schemeClr val="dk1"/>
                </a:solidFill>
                <a:latin typeface="Barlow"/>
                <a:ea typeface="Barlow"/>
                <a:cs typeface="Barlow"/>
                <a:sym typeface="Barlow"/>
              </a:rPr>
              <a:t>Aqui ficaria todos os pequenos componentes que podem ser reutilizados em diversos momentos, como botões, listas, campos de entrada de dados, etc.</a:t>
            </a:r>
            <a:endParaRPr sz="1600">
              <a:solidFill>
                <a:schemeClr val="dk1"/>
              </a:solidFill>
              <a:latin typeface="Barlow"/>
              <a:ea typeface="Barlow"/>
              <a:cs typeface="Barlow"/>
              <a:sym typeface="Barlow"/>
            </a:endParaRPr>
          </a:p>
          <a:p>
            <a:pPr indent="0" lvl="0" marL="0" marR="0" rtl="0" algn="l">
              <a:lnSpc>
                <a:spcPct val="115000"/>
              </a:lnSpc>
              <a:spcBef>
                <a:spcPts val="0"/>
              </a:spcBef>
              <a:spcAft>
                <a:spcPts val="0"/>
              </a:spcAft>
              <a:buNone/>
            </a:pPr>
            <a:r>
              <a:t/>
            </a:r>
            <a:endParaRPr sz="1600">
              <a:solidFill>
                <a:schemeClr val="dk1"/>
              </a:solidFill>
              <a:latin typeface="Barlow"/>
              <a:ea typeface="Barlow"/>
              <a:cs typeface="Barlow"/>
              <a:sym typeface="Barlow"/>
            </a:endParaRPr>
          </a:p>
          <a:p>
            <a:pPr indent="-342900" lvl="0" marL="457200" rtl="0" algn="l">
              <a:lnSpc>
                <a:spcPct val="115000"/>
              </a:lnSpc>
              <a:spcBef>
                <a:spcPts val="0"/>
              </a:spcBef>
              <a:spcAft>
                <a:spcPts val="0"/>
              </a:spcAft>
              <a:buClr>
                <a:schemeClr val="lt2"/>
              </a:buClr>
              <a:buSzPts val="1800"/>
              <a:buFont typeface="Barlow"/>
              <a:buChar char="❖"/>
            </a:pPr>
            <a:r>
              <a:rPr b="1" lang="pt-BR" sz="1800">
                <a:solidFill>
                  <a:schemeClr val="lt2"/>
                </a:solidFill>
                <a:latin typeface="Barlow"/>
                <a:ea typeface="Barlow"/>
                <a:cs typeface="Barlow"/>
                <a:sym typeface="Barlow"/>
              </a:rPr>
              <a:t>pages</a:t>
            </a:r>
            <a:endParaRPr b="1" sz="1800">
              <a:solidFill>
                <a:schemeClr val="lt2"/>
              </a:solidFill>
              <a:latin typeface="Barlow"/>
              <a:ea typeface="Barlow"/>
              <a:cs typeface="Barlow"/>
              <a:sym typeface="Barlow"/>
            </a:endParaRPr>
          </a:p>
          <a:p>
            <a:pPr indent="0" lvl="0" marL="0" rtl="0" algn="l">
              <a:lnSpc>
                <a:spcPct val="115000"/>
              </a:lnSpc>
              <a:spcBef>
                <a:spcPts val="0"/>
              </a:spcBef>
              <a:spcAft>
                <a:spcPts val="0"/>
              </a:spcAft>
              <a:buNone/>
            </a:pPr>
            <a:r>
              <a:rPr lang="pt-BR" sz="1600">
                <a:solidFill>
                  <a:schemeClr val="dk1"/>
                </a:solidFill>
                <a:latin typeface="Barlow"/>
                <a:ea typeface="Barlow"/>
                <a:cs typeface="Barlow"/>
                <a:sym typeface="Barlow"/>
              </a:rPr>
              <a:t>Nesta pasta ficariam todos os componentes que englobam uma página inteira, como a HomePage, LoginPage, etc. Os componentes presentes na pasta anterior seriam importados aqui.</a:t>
            </a:r>
            <a:endParaRPr b="1" sz="1800">
              <a:solidFill>
                <a:schemeClr val="lt2"/>
              </a:solidFill>
              <a:latin typeface="Barlow"/>
              <a:ea typeface="Barlow"/>
              <a:cs typeface="Barlow"/>
              <a:sym typeface="Barlow"/>
            </a:endParaRPr>
          </a:p>
        </p:txBody>
      </p:sp>
      <p:pic>
        <p:nvPicPr>
          <p:cNvPr id="222" name="Google Shape;222;p17"/>
          <p:cNvPicPr preferRelativeResize="0"/>
          <p:nvPr/>
        </p:nvPicPr>
        <p:blipFill>
          <a:blip r:embed="rId4">
            <a:alphaModFix/>
          </a:blip>
          <a:stretch>
            <a:fillRect/>
          </a:stretch>
        </p:blipFill>
        <p:spPr>
          <a:xfrm>
            <a:off x="1979675" y="3453562"/>
            <a:ext cx="3238500" cy="1838325"/>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FFFFF"/>
        </a:solidFill>
      </p:bgPr>
    </p:bg>
    <p:spTree>
      <p:nvGrpSpPr>
        <p:cNvPr id="227" name="Shape 227"/>
        <p:cNvGrpSpPr/>
        <p:nvPr/>
      </p:nvGrpSpPr>
      <p:grpSpPr>
        <a:xfrm>
          <a:off x="0" y="0"/>
          <a:ext cx="0" cy="0"/>
          <a:chOff x="0" y="0"/>
          <a:chExt cx="0" cy="0"/>
        </a:xfrm>
      </p:grpSpPr>
      <p:sp>
        <p:nvSpPr>
          <p:cNvPr id="228" name="Google Shape;228;p18"/>
          <p:cNvSpPr txBox="1"/>
          <p:nvPr/>
        </p:nvSpPr>
        <p:spPr>
          <a:xfrm>
            <a:off x="1979675" y="646000"/>
            <a:ext cx="7947600" cy="649200"/>
          </a:xfrm>
          <a:prstGeom prst="rect">
            <a:avLst/>
          </a:prstGeom>
          <a:noFill/>
          <a:ln>
            <a:noFill/>
          </a:ln>
        </p:spPr>
        <p:txBody>
          <a:bodyPr anchorCtr="0" anchor="t" bIns="91425" lIns="91425" spcFirstLastPara="1" rIns="91425" wrap="square" tIns="91425">
            <a:noAutofit/>
          </a:bodyPr>
          <a:lstStyle/>
          <a:p>
            <a:pPr indent="0" lvl="0" marL="0" marR="0" rtl="0" algn="l">
              <a:lnSpc>
                <a:spcPct val="100000"/>
              </a:lnSpc>
              <a:spcBef>
                <a:spcPts val="0"/>
              </a:spcBef>
              <a:spcAft>
                <a:spcPts val="0"/>
              </a:spcAft>
              <a:buClr>
                <a:srgbClr val="000000"/>
              </a:buClr>
              <a:buSzPts val="2900"/>
              <a:buFont typeface="Arial"/>
              <a:buNone/>
            </a:pPr>
            <a:r>
              <a:rPr b="1" lang="pt-BR" sz="2900">
                <a:solidFill>
                  <a:schemeClr val="accent3"/>
                </a:solidFill>
                <a:latin typeface="Barlow Condensed"/>
                <a:ea typeface="Barlow Condensed"/>
                <a:cs typeface="Barlow Condensed"/>
                <a:sym typeface="Barlow Condensed"/>
              </a:rPr>
              <a:t>Components Folders</a:t>
            </a:r>
            <a:endParaRPr b="1" i="0" sz="2900" u="none" cap="none" strike="noStrike">
              <a:solidFill>
                <a:schemeClr val="accent3"/>
              </a:solidFill>
              <a:latin typeface="Barlow Condensed"/>
              <a:ea typeface="Barlow Condensed"/>
              <a:cs typeface="Barlow Condensed"/>
              <a:sym typeface="Barlow Condensed"/>
            </a:endParaRPr>
          </a:p>
        </p:txBody>
      </p:sp>
      <p:grpSp>
        <p:nvGrpSpPr>
          <p:cNvPr id="229" name="Google Shape;229;p18"/>
          <p:cNvGrpSpPr/>
          <p:nvPr/>
        </p:nvGrpSpPr>
        <p:grpSpPr>
          <a:xfrm>
            <a:off x="8735250" y="158012"/>
            <a:ext cx="3224150" cy="353150"/>
            <a:chOff x="8735250" y="158012"/>
            <a:chExt cx="3224150" cy="353150"/>
          </a:xfrm>
        </p:grpSpPr>
        <p:sp>
          <p:nvSpPr>
            <p:cNvPr id="230" name="Google Shape;230;p18"/>
            <p:cNvSpPr txBox="1"/>
            <p:nvPr/>
          </p:nvSpPr>
          <p:spPr>
            <a:xfrm>
              <a:off x="8735250" y="196825"/>
              <a:ext cx="2699400" cy="312300"/>
            </a:xfrm>
            <a:prstGeom prst="rect">
              <a:avLst/>
            </a:prstGeom>
            <a:noFill/>
            <a:ln>
              <a:noFill/>
            </a:ln>
          </p:spPr>
          <p:txBody>
            <a:bodyPr anchorCtr="0" anchor="t" bIns="68575" lIns="68575" spcFirstLastPara="1" rIns="68575" wrap="square" tIns="68575">
              <a:noAutofit/>
            </a:bodyPr>
            <a:lstStyle/>
            <a:p>
              <a:pPr indent="0" lvl="0" marL="0" marR="0" rtl="0" algn="ctr">
                <a:lnSpc>
                  <a:spcPct val="100000"/>
                </a:lnSpc>
                <a:spcBef>
                  <a:spcPts val="0"/>
                </a:spcBef>
                <a:spcAft>
                  <a:spcPts val="0"/>
                </a:spcAft>
                <a:buClr>
                  <a:srgbClr val="000000"/>
                </a:buClr>
                <a:buSzPts val="900"/>
                <a:buFont typeface="Arial"/>
                <a:buNone/>
              </a:pPr>
              <a:r>
                <a:rPr b="0" i="1" lang="pt-BR" sz="900" u="none" cap="none" strike="noStrike">
                  <a:solidFill>
                    <a:srgbClr val="FF6002"/>
                  </a:solidFill>
                  <a:latin typeface="Barlow"/>
                  <a:ea typeface="Barlow"/>
                  <a:cs typeface="Barlow"/>
                  <a:sym typeface="Barlow"/>
                </a:rPr>
                <a:t>© CESAR School 2024 | Todos os Direitos Reservados </a:t>
              </a:r>
              <a:endParaRPr b="0" i="1" sz="900" u="none" cap="none" strike="noStrike">
                <a:solidFill>
                  <a:srgbClr val="FF6002"/>
                </a:solidFill>
                <a:latin typeface="Barlow"/>
                <a:ea typeface="Barlow"/>
                <a:cs typeface="Barlow"/>
                <a:sym typeface="Barlow"/>
              </a:endParaRPr>
            </a:p>
          </p:txBody>
        </p:sp>
        <p:pic>
          <p:nvPicPr>
            <p:cNvPr id="231" name="Google Shape;231;p18"/>
            <p:cNvPicPr preferRelativeResize="0"/>
            <p:nvPr/>
          </p:nvPicPr>
          <p:blipFill rotWithShape="1">
            <a:blip r:embed="rId3">
              <a:alphaModFix/>
            </a:blip>
            <a:srcRect b="0" l="0" r="0" t="0"/>
            <a:stretch/>
          </p:blipFill>
          <p:spPr>
            <a:xfrm>
              <a:off x="11562904" y="158012"/>
              <a:ext cx="396496" cy="353150"/>
            </a:xfrm>
            <a:prstGeom prst="rect">
              <a:avLst/>
            </a:prstGeom>
            <a:noFill/>
            <a:ln>
              <a:noFill/>
            </a:ln>
          </p:spPr>
        </p:pic>
      </p:grpSp>
      <p:sp>
        <p:nvSpPr>
          <p:cNvPr id="232" name="Google Shape;232;p18"/>
          <p:cNvSpPr/>
          <p:nvPr/>
        </p:nvSpPr>
        <p:spPr>
          <a:xfrm rot="5400000">
            <a:off x="763829" y="1159192"/>
            <a:ext cx="649296" cy="1298754"/>
          </a:xfrm>
          <a:custGeom>
            <a:rect b="b" l="l" r="r" t="t"/>
            <a:pathLst>
              <a:path extrusionOk="0" h="21600" w="21600">
                <a:moveTo>
                  <a:pt x="0" y="21600"/>
                </a:moveTo>
                <a:cubicBezTo>
                  <a:pt x="11927" y="21600"/>
                  <a:pt x="21600" y="16764"/>
                  <a:pt x="21600" y="10800"/>
                </a:cubicBezTo>
                <a:cubicBezTo>
                  <a:pt x="21600" y="4836"/>
                  <a:pt x="11927" y="0"/>
                  <a:pt x="0" y="0"/>
                </a:cubicBezTo>
                <a:lnTo>
                  <a:pt x="0" y="21600"/>
                </a:lnTo>
                <a:close/>
              </a:path>
            </a:pathLst>
          </a:custGeom>
          <a:solidFill>
            <a:schemeClr val="accent3"/>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3200"/>
              <a:buFont typeface="Helvetica Neue"/>
              <a:buNone/>
            </a:pPr>
            <a:r>
              <a:t/>
            </a:r>
            <a:endParaRPr b="0" i="0" sz="3200" u="none" cap="none" strike="noStrike">
              <a:solidFill>
                <a:srgbClr val="FFFFFF"/>
              </a:solidFill>
              <a:latin typeface="Helvetica Neue"/>
              <a:ea typeface="Helvetica Neue"/>
              <a:cs typeface="Helvetica Neue"/>
              <a:sym typeface="Helvetica Neue"/>
            </a:endParaRPr>
          </a:p>
        </p:txBody>
      </p:sp>
      <p:sp>
        <p:nvSpPr>
          <p:cNvPr id="233" name="Google Shape;233;p18"/>
          <p:cNvSpPr/>
          <p:nvPr/>
        </p:nvSpPr>
        <p:spPr>
          <a:xfrm rot="-5400000">
            <a:off x="349598" y="2135534"/>
            <a:ext cx="1298700" cy="1298700"/>
          </a:xfrm>
          <a:prstGeom prst="blockArc">
            <a:avLst>
              <a:gd fmla="val 16177594" name="adj1"/>
              <a:gd fmla="val 163005" name="adj2"/>
              <a:gd fmla="val 18326" name="adj3"/>
            </a:avLst>
          </a:prstGeom>
          <a:solidFill>
            <a:schemeClr val="lt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4" name="Google Shape;234;p18"/>
          <p:cNvSpPr/>
          <p:nvPr/>
        </p:nvSpPr>
        <p:spPr>
          <a:xfrm>
            <a:off x="349598" y="2135413"/>
            <a:ext cx="1298700" cy="1298700"/>
          </a:xfrm>
          <a:prstGeom prst="blockArc">
            <a:avLst>
              <a:gd fmla="val 16177594" name="adj1"/>
              <a:gd fmla="val 163005" name="adj2"/>
              <a:gd fmla="val 18326" name="adj3"/>
            </a:avLst>
          </a:prstGeom>
          <a:solidFill>
            <a:schemeClr val="lt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5" name="Google Shape;235;p18"/>
          <p:cNvSpPr/>
          <p:nvPr/>
        </p:nvSpPr>
        <p:spPr>
          <a:xfrm rot="10800000">
            <a:off x="347751" y="2154862"/>
            <a:ext cx="1298700" cy="1298700"/>
          </a:xfrm>
          <a:prstGeom prst="blockArc">
            <a:avLst>
              <a:gd fmla="val 16177594" name="adj1"/>
              <a:gd fmla="val 163005" name="adj2"/>
              <a:gd fmla="val 18326" name="adj3"/>
            </a:avLst>
          </a:prstGeom>
          <a:solidFill>
            <a:schemeClr val="lt2"/>
          </a:solidFill>
          <a:ln>
            <a:noFill/>
          </a:ln>
        </p:spPr>
        <p:txBody>
          <a:bodyPr anchorCtr="0" anchor="ctr" bIns="91425" lIns="91425" spcFirstLastPara="1" rIns="91425" wrap="square" tIns="91425">
            <a:noAutofit/>
          </a:bodyPr>
          <a:lstStyle/>
          <a:p>
            <a:pPr indent="0" lvl="0" marL="0" marR="0" rtl="0" algn="ctr">
              <a:lnSpc>
                <a:spcPct val="100000"/>
              </a:lnSpc>
              <a:spcBef>
                <a:spcPts val="0"/>
              </a:spcBef>
              <a:spcAft>
                <a:spcPts val="0"/>
              </a:spcAft>
              <a:buClr>
                <a:srgbClr val="000000"/>
              </a:buClr>
              <a:buSzPts val="1400"/>
              <a:buFont typeface="Arial"/>
              <a:buNone/>
            </a:pPr>
            <a:r>
              <a:t/>
            </a:r>
            <a:endParaRPr b="0" i="0" sz="1400" u="none" cap="none" strike="noStrike">
              <a:solidFill>
                <a:srgbClr val="000000"/>
              </a:solidFill>
              <a:latin typeface="Arial"/>
              <a:ea typeface="Arial"/>
              <a:cs typeface="Arial"/>
              <a:sym typeface="Arial"/>
            </a:endParaRPr>
          </a:p>
        </p:txBody>
      </p:sp>
      <p:sp>
        <p:nvSpPr>
          <p:cNvPr id="236" name="Google Shape;236;p18"/>
          <p:cNvSpPr/>
          <p:nvPr/>
        </p:nvSpPr>
        <p:spPr>
          <a:xfrm rot="5400000">
            <a:off x="674375" y="509896"/>
            <a:ext cx="649296" cy="1298754"/>
          </a:xfrm>
          <a:custGeom>
            <a:rect b="b" l="l" r="r" t="t"/>
            <a:pathLst>
              <a:path extrusionOk="0" h="21600" w="21600">
                <a:moveTo>
                  <a:pt x="0" y="21600"/>
                </a:moveTo>
                <a:cubicBezTo>
                  <a:pt x="11927" y="21600"/>
                  <a:pt x="21600" y="16764"/>
                  <a:pt x="21600" y="10800"/>
                </a:cubicBezTo>
                <a:cubicBezTo>
                  <a:pt x="21600" y="4836"/>
                  <a:pt x="11927" y="0"/>
                  <a:pt x="0" y="0"/>
                </a:cubicBezTo>
                <a:lnTo>
                  <a:pt x="0" y="21600"/>
                </a:lnTo>
                <a:close/>
              </a:path>
            </a:pathLst>
          </a:custGeom>
          <a:solidFill>
            <a:schemeClr val="accent3"/>
          </a:solidFill>
          <a:ln>
            <a:noFill/>
          </a:ln>
        </p:spPr>
        <p:txBody>
          <a:bodyPr anchorCtr="0" anchor="ctr" bIns="50800" lIns="50800" spcFirstLastPara="1" rIns="50800" wrap="square" tIns="50800">
            <a:noAutofit/>
          </a:bodyPr>
          <a:lstStyle/>
          <a:p>
            <a:pPr indent="0" lvl="0" marL="0" marR="0" rtl="0" algn="ctr">
              <a:lnSpc>
                <a:spcPct val="100000"/>
              </a:lnSpc>
              <a:spcBef>
                <a:spcPts val="0"/>
              </a:spcBef>
              <a:spcAft>
                <a:spcPts val="0"/>
              </a:spcAft>
              <a:buClr>
                <a:srgbClr val="FFFFFF"/>
              </a:buClr>
              <a:buSzPts val="3200"/>
              <a:buFont typeface="Helvetica Neue"/>
              <a:buNone/>
            </a:pPr>
            <a:r>
              <a:t/>
            </a:r>
            <a:endParaRPr b="0" i="0" sz="3200" u="none" cap="none" strike="noStrike">
              <a:solidFill>
                <a:srgbClr val="FFFFFF"/>
              </a:solidFill>
              <a:latin typeface="Helvetica Neue"/>
              <a:ea typeface="Helvetica Neue"/>
              <a:cs typeface="Helvetica Neue"/>
              <a:sym typeface="Helvetica Neue"/>
            </a:endParaRPr>
          </a:p>
        </p:txBody>
      </p:sp>
      <p:sp>
        <p:nvSpPr>
          <p:cNvPr id="237" name="Google Shape;237;p18"/>
          <p:cNvSpPr txBox="1"/>
          <p:nvPr/>
        </p:nvSpPr>
        <p:spPr>
          <a:xfrm>
            <a:off x="1979675" y="1382950"/>
            <a:ext cx="8835000" cy="1736100"/>
          </a:xfrm>
          <a:prstGeom prst="rect">
            <a:avLst/>
          </a:prstGeom>
          <a:noFill/>
          <a:ln>
            <a:noFill/>
          </a:ln>
        </p:spPr>
        <p:txBody>
          <a:bodyPr anchorCtr="0" anchor="t" bIns="91425" lIns="91425" spcFirstLastPara="1" rIns="91425" wrap="square" tIns="91425">
            <a:spAutoFit/>
          </a:bodyPr>
          <a:lstStyle/>
          <a:p>
            <a:pPr indent="0" lvl="0" marL="0" marR="0" rtl="0" algn="l">
              <a:lnSpc>
                <a:spcPct val="115000"/>
              </a:lnSpc>
              <a:spcBef>
                <a:spcPts val="0"/>
              </a:spcBef>
              <a:spcAft>
                <a:spcPts val="0"/>
              </a:spcAft>
              <a:buNone/>
            </a:pPr>
            <a:r>
              <a:rPr lang="pt-BR" sz="1800">
                <a:solidFill>
                  <a:schemeClr val="dk1"/>
                </a:solidFill>
                <a:latin typeface="Barlow"/>
                <a:ea typeface="Barlow"/>
                <a:cs typeface="Barlow"/>
                <a:sym typeface="Barlow"/>
              </a:rPr>
              <a:t>Geralmente quando trabalhamos com os nossos </a:t>
            </a:r>
            <a:r>
              <a:rPr b="1" lang="pt-BR" sz="1800">
                <a:solidFill>
                  <a:schemeClr val="dk1"/>
                </a:solidFill>
                <a:latin typeface="Barlow"/>
                <a:ea typeface="Barlow"/>
                <a:cs typeface="Barlow"/>
                <a:sym typeface="Barlow"/>
              </a:rPr>
              <a:t>shared components</a:t>
            </a:r>
            <a:r>
              <a:rPr lang="pt-BR" sz="1800">
                <a:solidFill>
                  <a:schemeClr val="dk1"/>
                </a:solidFill>
                <a:latin typeface="Barlow"/>
                <a:ea typeface="Barlow"/>
                <a:cs typeface="Barlow"/>
                <a:sym typeface="Barlow"/>
              </a:rPr>
              <a:t>, ou seja, nossos pequenos componentes que podem ser reutilizados, não precisamos de nada mais do que apenas um arquivo para criar o componente. Mas caso você opte por utilizar </a:t>
            </a:r>
            <a:r>
              <a:rPr b="1" lang="pt-BR" sz="1800">
                <a:solidFill>
                  <a:schemeClr val="dk1"/>
                </a:solidFill>
                <a:latin typeface="Barlow"/>
                <a:ea typeface="Barlow"/>
                <a:cs typeface="Barlow"/>
                <a:sym typeface="Barlow"/>
              </a:rPr>
              <a:t>css modules </a:t>
            </a:r>
            <a:r>
              <a:rPr lang="pt-BR" sz="1800">
                <a:solidFill>
                  <a:schemeClr val="dk1"/>
                </a:solidFill>
                <a:latin typeface="Barlow"/>
                <a:ea typeface="Barlow"/>
                <a:cs typeface="Barlow"/>
                <a:sym typeface="Barlow"/>
              </a:rPr>
              <a:t>ou</a:t>
            </a:r>
            <a:r>
              <a:rPr b="1" lang="pt-BR" sz="1800">
                <a:solidFill>
                  <a:schemeClr val="dk1"/>
                </a:solidFill>
                <a:latin typeface="Barlow"/>
                <a:ea typeface="Barlow"/>
                <a:cs typeface="Barlow"/>
                <a:sym typeface="Barlow"/>
              </a:rPr>
              <a:t> testes unitários</a:t>
            </a:r>
            <a:r>
              <a:rPr lang="pt-BR" sz="1800">
                <a:solidFill>
                  <a:schemeClr val="dk1"/>
                </a:solidFill>
                <a:latin typeface="Barlow"/>
                <a:ea typeface="Barlow"/>
                <a:cs typeface="Barlow"/>
                <a:sym typeface="Barlow"/>
              </a:rPr>
              <a:t>, por exemplo, pode ser interessante criar uma </a:t>
            </a:r>
            <a:r>
              <a:rPr b="1" lang="pt-BR" sz="1800">
                <a:solidFill>
                  <a:schemeClr val="dk1"/>
                </a:solidFill>
                <a:latin typeface="Barlow"/>
                <a:ea typeface="Barlow"/>
                <a:cs typeface="Barlow"/>
                <a:sym typeface="Barlow"/>
              </a:rPr>
              <a:t>pasta</a:t>
            </a:r>
            <a:r>
              <a:rPr lang="pt-BR" sz="1800">
                <a:solidFill>
                  <a:schemeClr val="dk1"/>
                </a:solidFill>
                <a:latin typeface="Barlow"/>
                <a:ea typeface="Barlow"/>
                <a:cs typeface="Barlow"/>
                <a:sym typeface="Barlow"/>
              </a:rPr>
              <a:t> para cada componente para manter uma boa organização.</a:t>
            </a:r>
            <a:endParaRPr i="0" sz="1400" u="none" cap="none" strike="noStrike">
              <a:solidFill>
                <a:schemeClr val="dk1"/>
              </a:solidFill>
              <a:latin typeface="Barlow"/>
              <a:ea typeface="Barlow"/>
              <a:cs typeface="Barlow"/>
              <a:sym typeface="Barlow"/>
            </a:endParaRPr>
          </a:p>
        </p:txBody>
      </p:sp>
      <p:pic>
        <p:nvPicPr>
          <p:cNvPr id="238" name="Google Shape;238;p18"/>
          <p:cNvPicPr preferRelativeResize="0"/>
          <p:nvPr/>
        </p:nvPicPr>
        <p:blipFill>
          <a:blip r:embed="rId4">
            <a:alphaModFix/>
          </a:blip>
          <a:stretch>
            <a:fillRect/>
          </a:stretch>
        </p:blipFill>
        <p:spPr>
          <a:xfrm>
            <a:off x="2104300" y="3205637"/>
            <a:ext cx="3019425" cy="3095625"/>
          </a:xfrm>
          <a:prstGeom prst="rect">
            <a:avLst/>
          </a:prstGeom>
          <a:noFill/>
          <a:ln>
            <a:noFill/>
          </a:ln>
        </p:spPr>
      </p:pic>
      <p:sp>
        <p:nvSpPr>
          <p:cNvPr id="239" name="Google Shape;239;p18"/>
          <p:cNvSpPr/>
          <p:nvPr/>
        </p:nvSpPr>
        <p:spPr>
          <a:xfrm>
            <a:off x="5492125" y="4990525"/>
            <a:ext cx="5898300" cy="1656900"/>
          </a:xfrm>
          <a:prstGeom prst="roundRect">
            <a:avLst>
              <a:gd fmla="val 45305" name="adj"/>
            </a:avLst>
          </a:prstGeom>
          <a:gradFill>
            <a:gsLst>
              <a:gs pos="0">
                <a:srgbClr val="FF6600"/>
              </a:gs>
              <a:gs pos="100000">
                <a:srgbClr val="FF3E03"/>
              </a:gs>
            </a:gsLst>
            <a:lin ang="13500032" scaled="0"/>
          </a:gradFill>
          <a:ln>
            <a:noFill/>
          </a:ln>
        </p:spPr>
        <p:txBody>
          <a:bodyPr anchorCtr="0" anchor="ctr" bIns="91425" lIns="91425" spcFirstLastPara="1" rIns="91425" wrap="square" tIns="91425">
            <a:noAutofit/>
          </a:bodyPr>
          <a:lstStyle/>
          <a:p>
            <a:pPr indent="0" lvl="0" marL="0" marR="0" rtl="0" algn="l">
              <a:lnSpc>
                <a:spcPct val="115000"/>
              </a:lnSpc>
              <a:spcBef>
                <a:spcPts val="0"/>
              </a:spcBef>
              <a:spcAft>
                <a:spcPts val="0"/>
              </a:spcAft>
              <a:buClr>
                <a:srgbClr val="1A9988"/>
              </a:buClr>
              <a:buSzPts val="1100"/>
              <a:buFont typeface="Arial"/>
              <a:buNone/>
            </a:pPr>
            <a:r>
              <a:rPr b="1" lang="pt-BR" sz="1600">
                <a:solidFill>
                  <a:srgbClr val="FFFFFF"/>
                </a:solidFill>
                <a:latin typeface="Barlow Semi Condensed"/>
                <a:ea typeface="Barlow Semi Condensed"/>
                <a:cs typeface="Barlow Semi Condensed"/>
                <a:sym typeface="Barlow Semi Condensed"/>
              </a:rPr>
              <a:t>Dica</a:t>
            </a:r>
            <a:r>
              <a:rPr b="1" lang="pt-BR" sz="1600">
                <a:solidFill>
                  <a:srgbClr val="FFFFFF"/>
                </a:solidFill>
                <a:latin typeface="Barlow Semi Condensed"/>
                <a:ea typeface="Barlow Semi Condensed"/>
                <a:cs typeface="Barlow Semi Condensed"/>
                <a:sym typeface="Barlow Semi Condensed"/>
              </a:rPr>
              <a:t>:</a:t>
            </a:r>
            <a:endParaRPr>
              <a:solidFill>
                <a:srgbClr val="FFFFFF"/>
              </a:solidFill>
              <a:latin typeface="Barlow"/>
              <a:ea typeface="Barlow"/>
              <a:cs typeface="Barlow"/>
              <a:sym typeface="Barlow"/>
            </a:endParaRPr>
          </a:p>
          <a:p>
            <a:pPr indent="0" lvl="0" marL="0" marR="0" rtl="0" algn="l">
              <a:lnSpc>
                <a:spcPct val="100000"/>
              </a:lnSpc>
              <a:spcBef>
                <a:spcPts val="0"/>
              </a:spcBef>
              <a:spcAft>
                <a:spcPts val="0"/>
              </a:spcAft>
              <a:buNone/>
            </a:pPr>
            <a:r>
              <a:rPr lang="pt-BR">
                <a:solidFill>
                  <a:srgbClr val="FFFFFF"/>
                </a:solidFill>
                <a:latin typeface="Barlow"/>
                <a:ea typeface="Barlow"/>
                <a:cs typeface="Barlow"/>
                <a:sym typeface="Barlow"/>
              </a:rPr>
              <a:t>Quando se utiliza pastas para os componentes, podemos nomear o arquivo do componente como </a:t>
            </a:r>
            <a:r>
              <a:rPr b="1" lang="pt-BR">
                <a:solidFill>
                  <a:srgbClr val="FFFFFF"/>
                </a:solidFill>
                <a:latin typeface="Barlow"/>
                <a:ea typeface="Barlow"/>
                <a:cs typeface="Barlow"/>
                <a:sym typeface="Barlow"/>
              </a:rPr>
              <a:t>index</a:t>
            </a:r>
            <a:r>
              <a:rPr lang="pt-BR">
                <a:solidFill>
                  <a:srgbClr val="FFFFFF"/>
                </a:solidFill>
                <a:latin typeface="Barlow"/>
                <a:ea typeface="Barlow"/>
                <a:cs typeface="Barlow"/>
                <a:sym typeface="Barlow"/>
              </a:rPr>
              <a:t>, desta forma na hora de import</a:t>
            </a:r>
            <a:r>
              <a:rPr lang="pt-BR">
                <a:solidFill>
                  <a:srgbClr val="FFFFFF"/>
                </a:solidFill>
                <a:latin typeface="Barlow"/>
                <a:ea typeface="Barlow"/>
                <a:cs typeface="Barlow"/>
                <a:sym typeface="Barlow"/>
              </a:rPr>
              <a:t>á-lo você não precisa referenciar o arquivo, basta referenciar a pasta que o import já busca por um arquivo index por padrão.</a:t>
            </a:r>
            <a:endParaRPr sz="1600">
              <a:solidFill>
                <a:srgbClr val="FFFFFF"/>
              </a:solidFill>
              <a:latin typeface="Barlow"/>
              <a:ea typeface="Barlow"/>
              <a:cs typeface="Barlow"/>
              <a:sym typeface="Barlow"/>
            </a:endParaRPr>
          </a:p>
        </p:txBody>
      </p:sp>
      <p:grpSp>
        <p:nvGrpSpPr>
          <p:cNvPr id="240" name="Google Shape;240;p18"/>
          <p:cNvGrpSpPr/>
          <p:nvPr/>
        </p:nvGrpSpPr>
        <p:grpSpPr>
          <a:xfrm>
            <a:off x="5579768" y="3205491"/>
            <a:ext cx="4622908" cy="1600414"/>
            <a:chOff x="8366651" y="2763197"/>
            <a:chExt cx="6434111" cy="867951"/>
          </a:xfrm>
        </p:grpSpPr>
        <p:sp>
          <p:nvSpPr>
            <p:cNvPr id="241" name="Google Shape;241;p18"/>
            <p:cNvSpPr txBox="1"/>
            <p:nvPr/>
          </p:nvSpPr>
          <p:spPr>
            <a:xfrm>
              <a:off x="8366651" y="2763197"/>
              <a:ext cx="6434100" cy="163500"/>
            </a:xfrm>
            <a:prstGeom prst="rect">
              <a:avLst/>
            </a:prstGeom>
            <a:solidFill>
              <a:srgbClr val="DD3805"/>
            </a:solidFill>
            <a:ln>
              <a:noFill/>
            </a:ln>
            <a:effectLst>
              <a:outerShdw blurRad="57150" rotWithShape="0" algn="bl" dir="5400000" dist="19050">
                <a:srgbClr val="000000">
                  <a:alpha val="50000"/>
                </a:srgbClr>
              </a:outerShdw>
            </a:effectLst>
          </p:spPr>
          <p:txBody>
            <a:bodyPr anchorCtr="0" anchor="t" bIns="0" lIns="90000" spcFirstLastPara="1" rIns="0" wrap="square" tIns="0">
              <a:noAutofit/>
            </a:bodyPr>
            <a:lstStyle/>
            <a:p>
              <a:pPr indent="0" lvl="0" marL="0" rtl="0" algn="l">
                <a:lnSpc>
                  <a:spcPct val="115000"/>
                </a:lnSpc>
                <a:spcBef>
                  <a:spcPts val="0"/>
                </a:spcBef>
                <a:spcAft>
                  <a:spcPts val="0"/>
                </a:spcAft>
                <a:buNone/>
              </a:pPr>
              <a:r>
                <a:rPr lang="pt-BR" sz="1500">
                  <a:solidFill>
                    <a:srgbClr val="FFFFFF"/>
                  </a:solidFill>
                </a:rPr>
                <a:t>HomePage</a:t>
              </a:r>
              <a:r>
                <a:rPr lang="pt-BR" sz="1500">
                  <a:solidFill>
                    <a:srgbClr val="FFFFFF"/>
                  </a:solidFill>
                </a:rPr>
                <a:t>.jsx</a:t>
              </a:r>
              <a:endParaRPr sz="1500">
                <a:solidFill>
                  <a:srgbClr val="FFFFFF"/>
                </a:solidFill>
              </a:endParaRPr>
            </a:p>
          </p:txBody>
        </p:sp>
        <p:sp>
          <p:nvSpPr>
            <p:cNvPr id="242" name="Google Shape;242;p18"/>
            <p:cNvSpPr txBox="1"/>
            <p:nvPr/>
          </p:nvSpPr>
          <p:spPr>
            <a:xfrm>
              <a:off x="8366662" y="2926748"/>
              <a:ext cx="6434100" cy="704400"/>
            </a:xfrm>
            <a:prstGeom prst="rect">
              <a:avLst/>
            </a:prstGeom>
            <a:solidFill>
              <a:srgbClr val="FFFFFF"/>
            </a:solidFill>
            <a:ln>
              <a:noFill/>
            </a:ln>
            <a:effectLst>
              <a:outerShdw blurRad="57150" rotWithShape="0" algn="bl" dir="5400000" dist="19050">
                <a:srgbClr val="000000">
                  <a:alpha val="50000"/>
                </a:srgbClr>
              </a:outerShdw>
            </a:effectLst>
          </p:spPr>
          <p:txBody>
            <a:bodyPr anchorCtr="0" anchor="t" bIns="91425" lIns="91425" spcFirstLastPara="1" rIns="91425" wrap="square" tIns="91425">
              <a:noAutofit/>
            </a:bodyPr>
            <a:lstStyle/>
            <a:p>
              <a:pPr indent="0" lvl="0" marL="0" rtl="0" algn="l">
                <a:spcBef>
                  <a:spcPts val="0"/>
                </a:spcBef>
                <a:spcAft>
                  <a:spcPts val="0"/>
                </a:spcAft>
                <a:buNone/>
              </a:pPr>
              <a:r>
                <a:rPr b="1" lang="pt-BR">
                  <a:solidFill>
                    <a:srgbClr val="700080"/>
                  </a:solidFill>
                  <a:latin typeface="Roboto Mono"/>
                  <a:ea typeface="Roboto Mono"/>
                  <a:cs typeface="Roboto Mono"/>
                  <a:sym typeface="Roboto Mono"/>
                </a:rPr>
                <a:t>import</a:t>
              </a:r>
              <a:r>
                <a:rPr lang="pt-BR">
                  <a:latin typeface="Roboto Mono"/>
                  <a:ea typeface="Roboto Mono"/>
                  <a:cs typeface="Roboto Mono"/>
                  <a:sym typeface="Roboto Mono"/>
                </a:rPr>
                <a:t> </a:t>
              </a:r>
              <a:r>
                <a:rPr lang="pt-BR">
                  <a:solidFill>
                    <a:srgbClr val="0000F0"/>
                  </a:solidFill>
                  <a:latin typeface="Roboto Mono"/>
                  <a:ea typeface="Roboto Mono"/>
                  <a:cs typeface="Roboto Mono"/>
                  <a:sym typeface="Roboto Mono"/>
                </a:rPr>
                <a:t>Button</a:t>
              </a:r>
              <a:r>
                <a:rPr lang="pt-BR">
                  <a:latin typeface="Roboto Mono"/>
                  <a:ea typeface="Roboto Mono"/>
                  <a:cs typeface="Roboto Mono"/>
                  <a:sym typeface="Roboto Mono"/>
                </a:rPr>
                <a:t> </a:t>
              </a:r>
              <a:r>
                <a:rPr b="1" lang="pt-BR">
                  <a:solidFill>
                    <a:srgbClr val="700080"/>
                  </a:solidFill>
                  <a:latin typeface="Roboto Mono"/>
                  <a:ea typeface="Roboto Mono"/>
                  <a:cs typeface="Roboto Mono"/>
                  <a:sym typeface="Roboto Mono"/>
                </a:rPr>
                <a:t>from</a:t>
              </a:r>
              <a:r>
                <a:rPr lang="pt-BR">
                  <a:latin typeface="Roboto Mono"/>
                  <a:ea typeface="Roboto Mono"/>
                  <a:cs typeface="Roboto Mono"/>
                  <a:sym typeface="Roboto Mono"/>
                </a:rPr>
                <a:t> </a:t>
              </a:r>
              <a:r>
                <a:rPr lang="pt-BR">
                  <a:solidFill>
                    <a:srgbClr val="A01010"/>
                  </a:solidFill>
                  <a:latin typeface="Roboto Mono"/>
                  <a:ea typeface="Roboto Mono"/>
                  <a:cs typeface="Roboto Mono"/>
                  <a:sym typeface="Roboto Mono"/>
                </a:rPr>
                <a:t>'../components/Button'</a:t>
              </a:r>
              <a:endParaRPr>
                <a:latin typeface="Roboto Mono"/>
                <a:ea typeface="Roboto Mono"/>
                <a:cs typeface="Roboto Mono"/>
                <a:sym typeface="Roboto Mono"/>
              </a:endParaRPr>
            </a:p>
            <a:p>
              <a:pPr indent="0" lvl="0" marL="0" rtl="0" algn="l">
                <a:spcBef>
                  <a:spcPts val="0"/>
                </a:spcBef>
                <a:spcAft>
                  <a:spcPts val="0"/>
                </a:spcAft>
                <a:buNone/>
              </a:pPr>
              <a:r>
                <a:t/>
              </a:r>
              <a:endParaRPr>
                <a:latin typeface="Roboto Mono"/>
                <a:ea typeface="Roboto Mono"/>
                <a:cs typeface="Roboto Mono"/>
                <a:sym typeface="Roboto Mono"/>
              </a:endParaRPr>
            </a:p>
            <a:p>
              <a:pPr indent="0" lvl="0" marL="0" rtl="0" algn="l">
                <a:spcBef>
                  <a:spcPts val="0"/>
                </a:spcBef>
                <a:spcAft>
                  <a:spcPts val="0"/>
                </a:spcAft>
                <a:buNone/>
              </a:pPr>
              <a:r>
                <a:rPr b="1" lang="pt-BR">
                  <a:solidFill>
                    <a:srgbClr val="700080"/>
                  </a:solidFill>
                  <a:latin typeface="Roboto Mono"/>
                  <a:ea typeface="Roboto Mono"/>
                  <a:cs typeface="Roboto Mono"/>
                  <a:sym typeface="Roboto Mono"/>
                </a:rPr>
                <a:t>function</a:t>
              </a:r>
              <a:r>
                <a:rPr lang="pt-BR">
                  <a:latin typeface="Roboto Mono"/>
                  <a:ea typeface="Roboto Mono"/>
                  <a:cs typeface="Roboto Mono"/>
                  <a:sym typeface="Roboto Mono"/>
                </a:rPr>
                <a:t> </a:t>
              </a:r>
              <a:r>
                <a:rPr lang="pt-BR">
                  <a:solidFill>
                    <a:srgbClr val="0000F0"/>
                  </a:solidFill>
                  <a:latin typeface="Roboto Mono"/>
                  <a:ea typeface="Roboto Mono"/>
                  <a:cs typeface="Roboto Mono"/>
                  <a:sym typeface="Roboto Mono"/>
                </a:rPr>
                <a:t>HomePage</a:t>
              </a:r>
              <a:r>
                <a:rPr lang="pt-BR">
                  <a:latin typeface="Roboto Mono"/>
                  <a:ea typeface="Roboto Mono"/>
                  <a:cs typeface="Roboto Mono"/>
                  <a:sym typeface="Roboto Mono"/>
                </a:rPr>
                <a:t>() {</a:t>
              </a:r>
              <a:endParaRPr>
                <a:latin typeface="Roboto Mono"/>
                <a:ea typeface="Roboto Mono"/>
                <a:cs typeface="Roboto Mono"/>
                <a:sym typeface="Roboto Mono"/>
              </a:endParaRPr>
            </a:p>
            <a:p>
              <a:pPr indent="0" lvl="0" marL="0" rtl="0" algn="l">
                <a:spcBef>
                  <a:spcPts val="0"/>
                </a:spcBef>
                <a:spcAft>
                  <a:spcPts val="0"/>
                </a:spcAft>
                <a:buNone/>
              </a:pPr>
              <a:r>
                <a:rPr lang="pt-BR">
                  <a:latin typeface="Roboto Mono"/>
                  <a:ea typeface="Roboto Mono"/>
                  <a:cs typeface="Roboto Mono"/>
                  <a:sym typeface="Roboto Mono"/>
                </a:rPr>
                <a:t>  </a:t>
              </a:r>
              <a:r>
                <a:rPr b="1" lang="pt-BR">
                  <a:solidFill>
                    <a:srgbClr val="700080"/>
                  </a:solidFill>
                  <a:latin typeface="Roboto Mono"/>
                  <a:ea typeface="Roboto Mono"/>
                  <a:cs typeface="Roboto Mono"/>
                  <a:sym typeface="Roboto Mono"/>
                </a:rPr>
                <a:t>return</a:t>
              </a:r>
              <a:r>
                <a:rPr lang="pt-BR">
                  <a:latin typeface="Roboto Mono"/>
                  <a:ea typeface="Roboto Mono"/>
                  <a:cs typeface="Roboto Mono"/>
                  <a:sym typeface="Roboto Mono"/>
                </a:rPr>
                <a:t> &lt;</a:t>
              </a:r>
              <a:r>
                <a:rPr lang="pt-BR">
                  <a:solidFill>
                    <a:srgbClr val="107000"/>
                  </a:solidFill>
                  <a:latin typeface="Roboto Mono"/>
                  <a:ea typeface="Roboto Mono"/>
                  <a:cs typeface="Roboto Mono"/>
                  <a:sym typeface="Roboto Mono"/>
                </a:rPr>
                <a:t>Button</a:t>
              </a:r>
              <a:r>
                <a:rPr lang="pt-BR">
                  <a:latin typeface="Roboto Mono"/>
                  <a:ea typeface="Roboto Mono"/>
                  <a:cs typeface="Roboto Mono"/>
                  <a:sym typeface="Roboto Mono"/>
                </a:rPr>
                <a:t> /&gt;</a:t>
              </a:r>
              <a:endParaRPr>
                <a:latin typeface="Roboto Mono"/>
                <a:ea typeface="Roboto Mono"/>
                <a:cs typeface="Roboto Mono"/>
                <a:sym typeface="Roboto Mono"/>
              </a:endParaRPr>
            </a:p>
            <a:p>
              <a:pPr indent="0" lvl="0" marL="0" rtl="0" algn="l">
                <a:spcBef>
                  <a:spcPts val="0"/>
                </a:spcBef>
                <a:spcAft>
                  <a:spcPts val="0"/>
                </a:spcAft>
                <a:buNone/>
              </a:pPr>
              <a:r>
                <a:rPr lang="pt-BR">
                  <a:latin typeface="Roboto Mono"/>
                  <a:ea typeface="Roboto Mono"/>
                  <a:cs typeface="Roboto Mono"/>
                  <a:sym typeface="Roboto Mono"/>
                </a:rPr>
                <a:t>}</a:t>
              </a:r>
              <a:endParaRPr>
                <a:latin typeface="Roboto Mono"/>
                <a:ea typeface="Roboto Mono"/>
                <a:cs typeface="Roboto Mono"/>
                <a:sym typeface="Roboto Mono"/>
              </a:endParaRPr>
            </a:p>
          </p:txBody>
        </p:sp>
      </p:grpSp>
    </p:spTree>
  </p:cSld>
  <p:clrMapOvr>
    <a:masterClrMapping/>
  </p:clrMapOvr>
</p:sld>
</file>

<file path=ppt/theme/theme1.xml><?xml version="1.0" encoding="utf-8"?>
<a:theme xmlns:a="http://schemas.openxmlformats.org/drawingml/2006/main" xmlns:r="http://schemas.openxmlformats.org/officeDocument/2006/relationships" name="Tema do Office">
  <a:themeElements>
    <a:clrScheme name="Office">
      <a:dk1>
        <a:srgbClr val="000000"/>
      </a:dk1>
      <a:lt1>
        <a:srgbClr val="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CHOOL">
  <a:themeElements>
    <a:clrScheme name="AnalogousFromRegularSeedLeftStep">
      <a:dk1>
        <a:srgbClr val="070606"/>
      </a:dk1>
      <a:lt1>
        <a:srgbClr val="FBFAE6"/>
      </a:lt1>
      <a:dk2>
        <a:srgbClr val="DD3805"/>
      </a:dk2>
      <a:lt2>
        <a:srgbClr val="FF3E03"/>
      </a:lt2>
      <a:accent1>
        <a:srgbClr val="FF7936"/>
      </a:accent1>
      <a:accent2>
        <a:srgbClr val="FF801D"/>
      </a:accent2>
      <a:accent3>
        <a:srgbClr val="FF6002"/>
      </a:accent3>
      <a:accent4>
        <a:srgbClr val="FFFFFF"/>
      </a:accent4>
      <a:accent5>
        <a:srgbClr val="FFFFFF"/>
      </a:accent5>
      <a:accent6>
        <a:srgbClr val="FFFFFF"/>
      </a:accent6>
      <a:hlink>
        <a:srgbClr val="409D34"/>
      </a:hlink>
      <a:folHlink>
        <a:srgbClr val="7F7F7F"/>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